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" userDrawn="1">
          <p15:clr>
            <a:srgbClr val="A4A3A4"/>
          </p15:clr>
        </p15:guide>
        <p15:guide id="2" pos="30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AE2"/>
    <a:srgbClr val="002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77CB34-5F48-40C1-B7A9-A265364EBC0A}" v="38" dt="2024-07-09T16:24:48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14" d="100"/>
          <a:sy n="114" d="100"/>
        </p:scale>
        <p:origin x="2850" y="108"/>
      </p:cViewPr>
      <p:guideLst>
        <p:guide orient="horz" pos="648"/>
        <p:guide pos="30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ll, Amanda {PEP}" userId="2bd049c7-bd17-4cb1-9caf-bed092b91cf4" providerId="ADAL" clId="{9A77CB34-5F48-40C1-B7A9-A265364EBC0A}"/>
    <pc:docChg chg="undo custSel modSld">
      <pc:chgData name="Brill, Amanda {PEP}" userId="2bd049c7-bd17-4cb1-9caf-bed092b91cf4" providerId="ADAL" clId="{9A77CB34-5F48-40C1-B7A9-A265364EBC0A}" dt="2024-07-09T16:25:01.098" v="517" actId="1076"/>
      <pc:docMkLst>
        <pc:docMk/>
      </pc:docMkLst>
      <pc:sldChg chg="addSp delSp modSp mod">
        <pc:chgData name="Brill, Amanda {PEP}" userId="2bd049c7-bd17-4cb1-9caf-bed092b91cf4" providerId="ADAL" clId="{9A77CB34-5F48-40C1-B7A9-A265364EBC0A}" dt="2024-06-26T19:31:51.513" v="511" actId="478"/>
        <pc:sldMkLst>
          <pc:docMk/>
          <pc:sldMk cId="1168799207" sldId="256"/>
        </pc:sldMkLst>
        <pc:spChg chg="add mod">
          <ac:chgData name="Brill, Amanda {PEP}" userId="2bd049c7-bd17-4cb1-9caf-bed092b91cf4" providerId="ADAL" clId="{9A77CB34-5F48-40C1-B7A9-A265364EBC0A}" dt="2024-06-26T19:11:02.127" v="211" actId="164"/>
          <ac:spMkLst>
            <pc:docMk/>
            <pc:sldMk cId="1168799207" sldId="256"/>
            <ac:spMk id="8" creationId="{0ED127A7-BEDE-FE4F-D96C-3A0E5D4EFD23}"/>
          </ac:spMkLst>
        </pc:spChg>
        <pc:spChg chg="add mod">
          <ac:chgData name="Brill, Amanda {PEP}" userId="2bd049c7-bd17-4cb1-9caf-bed092b91cf4" providerId="ADAL" clId="{9A77CB34-5F48-40C1-B7A9-A265364EBC0A}" dt="2024-06-26T19:11:02.127" v="211" actId="164"/>
          <ac:spMkLst>
            <pc:docMk/>
            <pc:sldMk cId="1168799207" sldId="256"/>
            <ac:spMk id="9" creationId="{1BE5BDAF-B25E-0A7E-47DD-72B6EEE06FCC}"/>
          </ac:spMkLst>
        </pc:spChg>
        <pc:spChg chg="mod">
          <ac:chgData name="Brill, Amanda {PEP}" userId="2bd049c7-bd17-4cb1-9caf-bed092b91cf4" providerId="ADAL" clId="{9A77CB34-5F48-40C1-B7A9-A265364EBC0A}" dt="2024-06-26T19:12:15.556" v="291" actId="1076"/>
          <ac:spMkLst>
            <pc:docMk/>
            <pc:sldMk cId="1168799207" sldId="256"/>
            <ac:spMk id="14" creationId="{DD86640F-5A92-01D9-094A-A9AA1DA15A5B}"/>
          </ac:spMkLst>
        </pc:spChg>
        <pc:spChg chg="add mod">
          <ac:chgData name="Brill, Amanda {PEP}" userId="2bd049c7-bd17-4cb1-9caf-bed092b91cf4" providerId="ADAL" clId="{9A77CB34-5F48-40C1-B7A9-A265364EBC0A}" dt="2024-06-26T19:11:02.127" v="211" actId="164"/>
          <ac:spMkLst>
            <pc:docMk/>
            <pc:sldMk cId="1168799207" sldId="256"/>
            <ac:spMk id="15" creationId="{BE3CF486-2B95-461A-FD28-AB67D94E8443}"/>
          </ac:spMkLst>
        </pc:spChg>
        <pc:spChg chg="mod">
          <ac:chgData name="Brill, Amanda {PEP}" userId="2bd049c7-bd17-4cb1-9caf-bed092b91cf4" providerId="ADAL" clId="{9A77CB34-5F48-40C1-B7A9-A265364EBC0A}" dt="2024-06-26T19:12:04.310" v="290" actId="1076"/>
          <ac:spMkLst>
            <pc:docMk/>
            <pc:sldMk cId="1168799207" sldId="256"/>
            <ac:spMk id="18" creationId="{6F42C650-F21E-C59A-84DB-F714A371985C}"/>
          </ac:spMkLst>
        </pc:spChg>
        <pc:spChg chg="add mod">
          <ac:chgData name="Brill, Amanda {PEP}" userId="2bd049c7-bd17-4cb1-9caf-bed092b91cf4" providerId="ADAL" clId="{9A77CB34-5F48-40C1-B7A9-A265364EBC0A}" dt="2024-06-26T19:11:02.127" v="211" actId="164"/>
          <ac:spMkLst>
            <pc:docMk/>
            <pc:sldMk cId="1168799207" sldId="256"/>
            <ac:spMk id="19" creationId="{C0F1C9C9-5B5E-8595-4A33-415A9FE70CD9}"/>
          </ac:spMkLst>
        </pc:spChg>
        <pc:spChg chg="add mod">
          <ac:chgData name="Brill, Amanda {PEP}" userId="2bd049c7-bd17-4cb1-9caf-bed092b91cf4" providerId="ADAL" clId="{9A77CB34-5F48-40C1-B7A9-A265364EBC0A}" dt="2024-06-26T19:11:02.127" v="211" actId="164"/>
          <ac:spMkLst>
            <pc:docMk/>
            <pc:sldMk cId="1168799207" sldId="256"/>
            <ac:spMk id="38" creationId="{2FFE147C-4455-605D-74F6-A7D4594EFAB5}"/>
          </ac:spMkLst>
        </pc:spChg>
        <pc:spChg chg="add mod">
          <ac:chgData name="Brill, Amanda {PEP}" userId="2bd049c7-bd17-4cb1-9caf-bed092b91cf4" providerId="ADAL" clId="{9A77CB34-5F48-40C1-B7A9-A265364EBC0A}" dt="2024-06-26T19:11:02.127" v="211" actId="164"/>
          <ac:spMkLst>
            <pc:docMk/>
            <pc:sldMk cId="1168799207" sldId="256"/>
            <ac:spMk id="39" creationId="{632BCF95-67C0-22D5-126F-5999513B54FB}"/>
          </ac:spMkLst>
        </pc:spChg>
        <pc:spChg chg="mod">
          <ac:chgData name="Brill, Amanda {PEP}" userId="2bd049c7-bd17-4cb1-9caf-bed092b91cf4" providerId="ADAL" clId="{9A77CB34-5F48-40C1-B7A9-A265364EBC0A}" dt="2024-06-26T19:12:04.310" v="290" actId="1076"/>
          <ac:spMkLst>
            <pc:docMk/>
            <pc:sldMk cId="1168799207" sldId="256"/>
            <ac:spMk id="44" creationId="{2F443B93-FF6B-443F-A4D8-42B7B823BD20}"/>
          </ac:spMkLst>
        </pc:spChg>
        <pc:spChg chg="mod">
          <ac:chgData name="Brill, Amanda {PEP}" userId="2bd049c7-bd17-4cb1-9caf-bed092b91cf4" providerId="ADAL" clId="{9A77CB34-5F48-40C1-B7A9-A265364EBC0A}" dt="2024-06-26T19:12:04.310" v="290" actId="1076"/>
          <ac:spMkLst>
            <pc:docMk/>
            <pc:sldMk cId="1168799207" sldId="256"/>
            <ac:spMk id="45" creationId="{9E8AC318-CC26-C15D-8197-03DC721296E4}"/>
          </ac:spMkLst>
        </pc:spChg>
        <pc:spChg chg="del">
          <ac:chgData name="Brill, Amanda {PEP}" userId="2bd049c7-bd17-4cb1-9caf-bed092b91cf4" providerId="ADAL" clId="{9A77CB34-5F48-40C1-B7A9-A265364EBC0A}" dt="2024-06-26T19:11:05.765" v="212" actId="478"/>
          <ac:spMkLst>
            <pc:docMk/>
            <pc:sldMk cId="1168799207" sldId="256"/>
            <ac:spMk id="46" creationId="{0A96DAAA-071C-03B2-E851-FF05364071F5}"/>
          </ac:spMkLst>
        </pc:spChg>
        <pc:spChg chg="add mod">
          <ac:chgData name="Brill, Amanda {PEP}" userId="2bd049c7-bd17-4cb1-9caf-bed092b91cf4" providerId="ADAL" clId="{9A77CB34-5F48-40C1-B7A9-A265364EBC0A}" dt="2024-06-26T19:11:02.127" v="211" actId="164"/>
          <ac:spMkLst>
            <pc:docMk/>
            <pc:sldMk cId="1168799207" sldId="256"/>
            <ac:spMk id="47" creationId="{A354C71A-F1F7-30AD-6D55-B8060DE87AC3}"/>
          </ac:spMkLst>
        </pc:spChg>
        <pc:spChg chg="del">
          <ac:chgData name="Brill, Amanda {PEP}" userId="2bd049c7-bd17-4cb1-9caf-bed092b91cf4" providerId="ADAL" clId="{9A77CB34-5F48-40C1-B7A9-A265364EBC0A}" dt="2024-06-26T19:11:05.765" v="212" actId="478"/>
          <ac:spMkLst>
            <pc:docMk/>
            <pc:sldMk cId="1168799207" sldId="256"/>
            <ac:spMk id="48" creationId="{631B5027-B64E-092C-F3E1-547362CF3EFF}"/>
          </ac:spMkLst>
        </pc:spChg>
        <pc:spChg chg="del">
          <ac:chgData name="Brill, Amanda {PEP}" userId="2bd049c7-bd17-4cb1-9caf-bed092b91cf4" providerId="ADAL" clId="{9A77CB34-5F48-40C1-B7A9-A265364EBC0A}" dt="2024-06-26T19:11:05.765" v="212" actId="478"/>
          <ac:spMkLst>
            <pc:docMk/>
            <pc:sldMk cId="1168799207" sldId="256"/>
            <ac:spMk id="49" creationId="{9824599D-3D1D-4883-FB83-9A6DAA1E114B}"/>
          </ac:spMkLst>
        </pc:spChg>
        <pc:spChg chg="del">
          <ac:chgData name="Brill, Amanda {PEP}" userId="2bd049c7-bd17-4cb1-9caf-bed092b91cf4" providerId="ADAL" clId="{9A77CB34-5F48-40C1-B7A9-A265364EBC0A}" dt="2024-06-26T19:11:05.765" v="212" actId="478"/>
          <ac:spMkLst>
            <pc:docMk/>
            <pc:sldMk cId="1168799207" sldId="256"/>
            <ac:spMk id="50" creationId="{841A5760-DEA9-937D-1CE4-F91568115F32}"/>
          </ac:spMkLst>
        </pc:spChg>
        <pc:spChg chg="add mod">
          <ac:chgData name="Brill, Amanda {PEP}" userId="2bd049c7-bd17-4cb1-9caf-bed092b91cf4" providerId="ADAL" clId="{9A77CB34-5F48-40C1-B7A9-A265364EBC0A}" dt="2024-06-26T19:11:02.127" v="211" actId="164"/>
          <ac:spMkLst>
            <pc:docMk/>
            <pc:sldMk cId="1168799207" sldId="256"/>
            <ac:spMk id="51" creationId="{7C324621-8707-4D00-230A-57A4489B38BF}"/>
          </ac:spMkLst>
        </pc:spChg>
        <pc:spChg chg="del">
          <ac:chgData name="Brill, Amanda {PEP}" userId="2bd049c7-bd17-4cb1-9caf-bed092b91cf4" providerId="ADAL" clId="{9A77CB34-5F48-40C1-B7A9-A265364EBC0A}" dt="2024-06-26T19:11:05.765" v="212" actId="478"/>
          <ac:spMkLst>
            <pc:docMk/>
            <pc:sldMk cId="1168799207" sldId="256"/>
            <ac:spMk id="52" creationId="{65E0EFDD-6738-ADDD-44AF-B55465FB9D7E}"/>
          </ac:spMkLst>
        </pc:spChg>
        <pc:spChg chg="del">
          <ac:chgData name="Brill, Amanda {PEP}" userId="2bd049c7-bd17-4cb1-9caf-bed092b91cf4" providerId="ADAL" clId="{9A77CB34-5F48-40C1-B7A9-A265364EBC0A}" dt="2024-06-26T19:11:05.765" v="212" actId="478"/>
          <ac:spMkLst>
            <pc:docMk/>
            <pc:sldMk cId="1168799207" sldId="256"/>
            <ac:spMk id="53" creationId="{1E3EFED8-5C24-61D0-729A-2A6B6595C2BF}"/>
          </ac:spMkLst>
        </pc:spChg>
        <pc:spChg chg="del">
          <ac:chgData name="Brill, Amanda {PEP}" userId="2bd049c7-bd17-4cb1-9caf-bed092b91cf4" providerId="ADAL" clId="{9A77CB34-5F48-40C1-B7A9-A265364EBC0A}" dt="2024-06-26T19:11:05.765" v="212" actId="478"/>
          <ac:spMkLst>
            <pc:docMk/>
            <pc:sldMk cId="1168799207" sldId="256"/>
            <ac:spMk id="54" creationId="{5A001193-BC26-7A7A-6E07-4419145427F3}"/>
          </ac:spMkLst>
        </pc:spChg>
        <pc:spChg chg="mod">
          <ac:chgData name="Brill, Amanda {PEP}" userId="2bd049c7-bd17-4cb1-9caf-bed092b91cf4" providerId="ADAL" clId="{9A77CB34-5F48-40C1-B7A9-A265364EBC0A}" dt="2024-06-26T19:12:04.310" v="290" actId="1076"/>
          <ac:spMkLst>
            <pc:docMk/>
            <pc:sldMk cId="1168799207" sldId="256"/>
            <ac:spMk id="60" creationId="{C61982FB-0E9D-8F61-30E6-38675F5975E0}"/>
          </ac:spMkLst>
        </pc:spChg>
        <pc:spChg chg="mod">
          <ac:chgData name="Brill, Amanda {PEP}" userId="2bd049c7-bd17-4cb1-9caf-bed092b91cf4" providerId="ADAL" clId="{9A77CB34-5F48-40C1-B7A9-A265364EBC0A}" dt="2024-06-26T19:12:04.310" v="290" actId="1076"/>
          <ac:spMkLst>
            <pc:docMk/>
            <pc:sldMk cId="1168799207" sldId="256"/>
            <ac:spMk id="61" creationId="{26C1BD99-BF59-16E0-1A78-1752F1147B46}"/>
          </ac:spMkLst>
        </pc:spChg>
        <pc:spChg chg="mod">
          <ac:chgData name="Brill, Amanda {PEP}" userId="2bd049c7-bd17-4cb1-9caf-bed092b91cf4" providerId="ADAL" clId="{9A77CB34-5F48-40C1-B7A9-A265364EBC0A}" dt="2024-06-26T19:12:04.310" v="290" actId="1076"/>
          <ac:spMkLst>
            <pc:docMk/>
            <pc:sldMk cId="1168799207" sldId="256"/>
            <ac:spMk id="64" creationId="{455DD81C-5481-FA3C-C663-8DA47B3F98CF}"/>
          </ac:spMkLst>
        </pc:spChg>
        <pc:spChg chg="mod">
          <ac:chgData name="Brill, Amanda {PEP}" userId="2bd049c7-bd17-4cb1-9caf-bed092b91cf4" providerId="ADAL" clId="{9A77CB34-5F48-40C1-B7A9-A265364EBC0A}" dt="2024-06-26T19:29:51.496" v="456" actId="12789"/>
          <ac:spMkLst>
            <pc:docMk/>
            <pc:sldMk cId="1168799207" sldId="256"/>
            <ac:spMk id="66" creationId="{059148DE-22E2-DB6C-73B7-2447A5D40608}"/>
          </ac:spMkLst>
        </pc:spChg>
        <pc:spChg chg="mod">
          <ac:chgData name="Brill, Amanda {PEP}" userId="2bd049c7-bd17-4cb1-9caf-bed092b91cf4" providerId="ADAL" clId="{9A77CB34-5F48-40C1-B7A9-A265364EBC0A}" dt="2024-06-26T19:29:51.496" v="456" actId="12789"/>
          <ac:spMkLst>
            <pc:docMk/>
            <pc:sldMk cId="1168799207" sldId="256"/>
            <ac:spMk id="67" creationId="{622DFB93-3DF2-FD09-D31A-1578AF77C3A5}"/>
          </ac:spMkLst>
        </pc:spChg>
        <pc:spChg chg="add mod">
          <ac:chgData name="Brill, Amanda {PEP}" userId="2bd049c7-bd17-4cb1-9caf-bed092b91cf4" providerId="ADAL" clId="{9A77CB34-5F48-40C1-B7A9-A265364EBC0A}" dt="2024-06-26T19:11:02.127" v="211" actId="164"/>
          <ac:spMkLst>
            <pc:docMk/>
            <pc:sldMk cId="1168799207" sldId="256"/>
            <ac:spMk id="74" creationId="{1FB7CF0E-F633-49F1-C5C1-011DD341E358}"/>
          </ac:spMkLst>
        </pc:spChg>
        <pc:spChg chg="add mod">
          <ac:chgData name="Brill, Amanda {PEP}" userId="2bd049c7-bd17-4cb1-9caf-bed092b91cf4" providerId="ADAL" clId="{9A77CB34-5F48-40C1-B7A9-A265364EBC0A}" dt="2024-06-26T19:11:02.127" v="211" actId="164"/>
          <ac:spMkLst>
            <pc:docMk/>
            <pc:sldMk cId="1168799207" sldId="256"/>
            <ac:spMk id="75" creationId="{228B98E2-2E92-65DA-0CAD-8DD001D460AD}"/>
          </ac:spMkLst>
        </pc:spChg>
        <pc:spChg chg="add mod">
          <ac:chgData name="Brill, Amanda {PEP}" userId="2bd049c7-bd17-4cb1-9caf-bed092b91cf4" providerId="ADAL" clId="{9A77CB34-5F48-40C1-B7A9-A265364EBC0A}" dt="2024-06-26T19:11:02.127" v="211" actId="164"/>
          <ac:spMkLst>
            <pc:docMk/>
            <pc:sldMk cId="1168799207" sldId="256"/>
            <ac:spMk id="86" creationId="{7BCEAD93-B0F7-D95E-B11C-1F91C34CF365}"/>
          </ac:spMkLst>
        </pc:spChg>
        <pc:spChg chg="add mod">
          <ac:chgData name="Brill, Amanda {PEP}" userId="2bd049c7-bd17-4cb1-9caf-bed092b91cf4" providerId="ADAL" clId="{9A77CB34-5F48-40C1-B7A9-A265364EBC0A}" dt="2024-06-26T19:11:02.127" v="211" actId="164"/>
          <ac:spMkLst>
            <pc:docMk/>
            <pc:sldMk cId="1168799207" sldId="256"/>
            <ac:spMk id="95" creationId="{61FF8D24-F7DD-F1CB-A24C-9F0AD054DE24}"/>
          </ac:spMkLst>
        </pc:spChg>
        <pc:spChg chg="add mod">
          <ac:chgData name="Brill, Amanda {PEP}" userId="2bd049c7-bd17-4cb1-9caf-bed092b91cf4" providerId="ADAL" clId="{9A77CB34-5F48-40C1-B7A9-A265364EBC0A}" dt="2024-06-26T19:11:02.127" v="211" actId="164"/>
          <ac:spMkLst>
            <pc:docMk/>
            <pc:sldMk cId="1168799207" sldId="256"/>
            <ac:spMk id="97" creationId="{1C858ACF-14A9-2FF3-2C04-BFC64C4983DC}"/>
          </ac:spMkLst>
        </pc:spChg>
        <pc:spChg chg="del">
          <ac:chgData name="Brill, Amanda {PEP}" userId="2bd049c7-bd17-4cb1-9caf-bed092b91cf4" providerId="ADAL" clId="{9A77CB34-5F48-40C1-B7A9-A265364EBC0A}" dt="2024-06-26T19:11:05.765" v="212" actId="478"/>
          <ac:spMkLst>
            <pc:docMk/>
            <pc:sldMk cId="1168799207" sldId="256"/>
            <ac:spMk id="100" creationId="{A792A783-B322-1DB7-D4AA-83BB25DB5DEC}"/>
          </ac:spMkLst>
        </pc:spChg>
        <pc:spChg chg="del">
          <ac:chgData name="Brill, Amanda {PEP}" userId="2bd049c7-bd17-4cb1-9caf-bed092b91cf4" providerId="ADAL" clId="{9A77CB34-5F48-40C1-B7A9-A265364EBC0A}" dt="2024-06-26T19:11:05.765" v="212" actId="478"/>
          <ac:spMkLst>
            <pc:docMk/>
            <pc:sldMk cId="1168799207" sldId="256"/>
            <ac:spMk id="101" creationId="{012CF90B-0895-3595-DF99-FDD293A771B2}"/>
          </ac:spMkLst>
        </pc:spChg>
        <pc:spChg chg="del">
          <ac:chgData name="Brill, Amanda {PEP}" userId="2bd049c7-bd17-4cb1-9caf-bed092b91cf4" providerId="ADAL" clId="{9A77CB34-5F48-40C1-B7A9-A265364EBC0A}" dt="2024-06-26T19:11:05.765" v="212" actId="478"/>
          <ac:spMkLst>
            <pc:docMk/>
            <pc:sldMk cId="1168799207" sldId="256"/>
            <ac:spMk id="102" creationId="{C2F8A33E-FF30-252D-53B0-4866F45DA671}"/>
          </ac:spMkLst>
        </pc:spChg>
        <pc:spChg chg="del">
          <ac:chgData name="Brill, Amanda {PEP}" userId="2bd049c7-bd17-4cb1-9caf-bed092b91cf4" providerId="ADAL" clId="{9A77CB34-5F48-40C1-B7A9-A265364EBC0A}" dt="2024-06-26T19:11:05.765" v="212" actId="478"/>
          <ac:spMkLst>
            <pc:docMk/>
            <pc:sldMk cId="1168799207" sldId="256"/>
            <ac:spMk id="103" creationId="{A0D99AD0-12C1-79FE-45AC-D7CC711D55A5}"/>
          </ac:spMkLst>
        </pc:spChg>
        <pc:spChg chg="del">
          <ac:chgData name="Brill, Amanda {PEP}" userId="2bd049c7-bd17-4cb1-9caf-bed092b91cf4" providerId="ADAL" clId="{9A77CB34-5F48-40C1-B7A9-A265364EBC0A}" dt="2024-06-26T19:11:05.765" v="212" actId="478"/>
          <ac:spMkLst>
            <pc:docMk/>
            <pc:sldMk cId="1168799207" sldId="256"/>
            <ac:spMk id="104" creationId="{8E02C125-AC69-A53F-BFAB-FE5B887E946A}"/>
          </ac:spMkLst>
        </pc:spChg>
        <pc:spChg chg="del">
          <ac:chgData name="Brill, Amanda {PEP}" userId="2bd049c7-bd17-4cb1-9caf-bed092b91cf4" providerId="ADAL" clId="{9A77CB34-5F48-40C1-B7A9-A265364EBC0A}" dt="2024-06-26T19:11:05.765" v="212" actId="478"/>
          <ac:spMkLst>
            <pc:docMk/>
            <pc:sldMk cId="1168799207" sldId="256"/>
            <ac:spMk id="105" creationId="{4624E418-65F6-DDC9-02D2-BB7418C36E59}"/>
          </ac:spMkLst>
        </pc:spChg>
        <pc:spChg chg="del">
          <ac:chgData name="Brill, Amanda {PEP}" userId="2bd049c7-bd17-4cb1-9caf-bed092b91cf4" providerId="ADAL" clId="{9A77CB34-5F48-40C1-B7A9-A265364EBC0A}" dt="2024-06-26T19:11:05.765" v="212" actId="478"/>
          <ac:spMkLst>
            <pc:docMk/>
            <pc:sldMk cId="1168799207" sldId="256"/>
            <ac:spMk id="106" creationId="{F84A56A0-01A5-03CC-D79D-3C38CD1B061B}"/>
          </ac:spMkLst>
        </pc:spChg>
        <pc:spChg chg="del">
          <ac:chgData name="Brill, Amanda {PEP}" userId="2bd049c7-bd17-4cb1-9caf-bed092b91cf4" providerId="ADAL" clId="{9A77CB34-5F48-40C1-B7A9-A265364EBC0A}" dt="2024-06-26T19:11:05.765" v="212" actId="478"/>
          <ac:spMkLst>
            <pc:docMk/>
            <pc:sldMk cId="1168799207" sldId="256"/>
            <ac:spMk id="107" creationId="{A9FCBEBB-12AB-0E5B-C4B6-7ED2D5044D87}"/>
          </ac:spMkLst>
        </pc:spChg>
        <pc:spChg chg="add mod">
          <ac:chgData name="Brill, Amanda {PEP}" userId="2bd049c7-bd17-4cb1-9caf-bed092b91cf4" providerId="ADAL" clId="{9A77CB34-5F48-40C1-B7A9-A265364EBC0A}" dt="2024-06-26T19:11:02.127" v="211" actId="164"/>
          <ac:spMkLst>
            <pc:docMk/>
            <pc:sldMk cId="1168799207" sldId="256"/>
            <ac:spMk id="108" creationId="{0E83F73B-2BA6-621F-8CB4-CDFF997AC01B}"/>
          </ac:spMkLst>
        </pc:spChg>
        <pc:spChg chg="add mod">
          <ac:chgData name="Brill, Amanda {PEP}" userId="2bd049c7-bd17-4cb1-9caf-bed092b91cf4" providerId="ADAL" clId="{9A77CB34-5F48-40C1-B7A9-A265364EBC0A}" dt="2024-06-26T19:11:02.127" v="211" actId="164"/>
          <ac:spMkLst>
            <pc:docMk/>
            <pc:sldMk cId="1168799207" sldId="256"/>
            <ac:spMk id="114" creationId="{736B3C7C-DB6D-CC47-F760-DEF464EFD900}"/>
          </ac:spMkLst>
        </pc:spChg>
        <pc:spChg chg="mod">
          <ac:chgData name="Brill, Amanda {PEP}" userId="2bd049c7-bd17-4cb1-9caf-bed092b91cf4" providerId="ADAL" clId="{9A77CB34-5F48-40C1-B7A9-A265364EBC0A}" dt="2024-06-26T19:12:04.310" v="290" actId="1076"/>
          <ac:spMkLst>
            <pc:docMk/>
            <pc:sldMk cId="1168799207" sldId="256"/>
            <ac:spMk id="117" creationId="{49E85AF9-4CE4-CE3D-2F5E-05A7188FE137}"/>
          </ac:spMkLst>
        </pc:spChg>
        <pc:spChg chg="mod">
          <ac:chgData name="Brill, Amanda {PEP}" userId="2bd049c7-bd17-4cb1-9caf-bed092b91cf4" providerId="ADAL" clId="{9A77CB34-5F48-40C1-B7A9-A265364EBC0A}" dt="2024-06-26T19:12:04.310" v="290" actId="1076"/>
          <ac:spMkLst>
            <pc:docMk/>
            <pc:sldMk cId="1168799207" sldId="256"/>
            <ac:spMk id="118" creationId="{3CEA648B-AB0E-3A2E-7B22-FF9D0F371D4C}"/>
          </ac:spMkLst>
        </pc:spChg>
        <pc:spChg chg="mod">
          <ac:chgData name="Brill, Amanda {PEP}" userId="2bd049c7-bd17-4cb1-9caf-bed092b91cf4" providerId="ADAL" clId="{9A77CB34-5F48-40C1-B7A9-A265364EBC0A}" dt="2024-06-26T19:12:04.310" v="290" actId="1076"/>
          <ac:spMkLst>
            <pc:docMk/>
            <pc:sldMk cId="1168799207" sldId="256"/>
            <ac:spMk id="119" creationId="{710B313A-7B8D-7618-F919-3EC682C27D06}"/>
          </ac:spMkLst>
        </pc:spChg>
        <pc:spChg chg="add mod">
          <ac:chgData name="Brill, Amanda {PEP}" userId="2bd049c7-bd17-4cb1-9caf-bed092b91cf4" providerId="ADAL" clId="{9A77CB34-5F48-40C1-B7A9-A265364EBC0A}" dt="2024-06-26T19:11:02.127" v="211" actId="164"/>
          <ac:spMkLst>
            <pc:docMk/>
            <pc:sldMk cId="1168799207" sldId="256"/>
            <ac:spMk id="120" creationId="{517938B0-D44A-03A3-D257-471A6330AD8F}"/>
          </ac:spMkLst>
        </pc:spChg>
        <pc:spChg chg="add mod">
          <ac:chgData name="Brill, Amanda {PEP}" userId="2bd049c7-bd17-4cb1-9caf-bed092b91cf4" providerId="ADAL" clId="{9A77CB34-5F48-40C1-B7A9-A265364EBC0A}" dt="2024-06-26T19:11:02.127" v="211" actId="164"/>
          <ac:spMkLst>
            <pc:docMk/>
            <pc:sldMk cId="1168799207" sldId="256"/>
            <ac:spMk id="121" creationId="{E0CF11B5-2415-5822-26E2-991A622CC89F}"/>
          </ac:spMkLst>
        </pc:spChg>
        <pc:spChg chg="add mod">
          <ac:chgData name="Brill, Amanda {PEP}" userId="2bd049c7-bd17-4cb1-9caf-bed092b91cf4" providerId="ADAL" clId="{9A77CB34-5F48-40C1-B7A9-A265364EBC0A}" dt="2024-06-26T19:11:02.127" v="211" actId="164"/>
          <ac:spMkLst>
            <pc:docMk/>
            <pc:sldMk cId="1168799207" sldId="256"/>
            <ac:spMk id="122" creationId="{1F945B69-D2B0-C156-A2CA-C231050ABC99}"/>
          </ac:spMkLst>
        </pc:spChg>
        <pc:spChg chg="add mod">
          <ac:chgData name="Brill, Amanda {PEP}" userId="2bd049c7-bd17-4cb1-9caf-bed092b91cf4" providerId="ADAL" clId="{9A77CB34-5F48-40C1-B7A9-A265364EBC0A}" dt="2024-06-26T19:11:02.127" v="211" actId="164"/>
          <ac:spMkLst>
            <pc:docMk/>
            <pc:sldMk cId="1168799207" sldId="256"/>
            <ac:spMk id="123" creationId="{B9FC620D-3F85-4C4F-43BF-B34B4D27766F}"/>
          </ac:spMkLst>
        </pc:spChg>
        <pc:spChg chg="add mod">
          <ac:chgData name="Brill, Amanda {PEP}" userId="2bd049c7-bd17-4cb1-9caf-bed092b91cf4" providerId="ADAL" clId="{9A77CB34-5F48-40C1-B7A9-A265364EBC0A}" dt="2024-06-26T19:11:02.127" v="211" actId="164"/>
          <ac:spMkLst>
            <pc:docMk/>
            <pc:sldMk cId="1168799207" sldId="256"/>
            <ac:spMk id="124" creationId="{16E3DEED-7999-34C7-EB25-E8A587B9BEA0}"/>
          </ac:spMkLst>
        </pc:spChg>
        <pc:spChg chg="add mod">
          <ac:chgData name="Brill, Amanda {PEP}" userId="2bd049c7-bd17-4cb1-9caf-bed092b91cf4" providerId="ADAL" clId="{9A77CB34-5F48-40C1-B7A9-A265364EBC0A}" dt="2024-06-26T19:29:57.178" v="478" actId="1037"/>
          <ac:spMkLst>
            <pc:docMk/>
            <pc:sldMk cId="1168799207" sldId="256"/>
            <ac:spMk id="127" creationId="{26646211-8669-7069-98DB-EFC97B9C7BAC}"/>
          </ac:spMkLst>
        </pc:spChg>
        <pc:spChg chg="add del mod ord">
          <ac:chgData name="Brill, Amanda {PEP}" userId="2bd049c7-bd17-4cb1-9caf-bed092b91cf4" providerId="ADAL" clId="{9A77CB34-5F48-40C1-B7A9-A265364EBC0A}" dt="2024-06-26T19:19:25.023" v="320" actId="478"/>
          <ac:spMkLst>
            <pc:docMk/>
            <pc:sldMk cId="1168799207" sldId="256"/>
            <ac:spMk id="132" creationId="{83F52C33-3F42-3E13-0ABD-3B1D33F94E00}"/>
          </ac:spMkLst>
        </pc:spChg>
        <pc:spChg chg="add del mod ord">
          <ac:chgData name="Brill, Amanda {PEP}" userId="2bd049c7-bd17-4cb1-9caf-bed092b91cf4" providerId="ADAL" clId="{9A77CB34-5F48-40C1-B7A9-A265364EBC0A}" dt="2024-06-26T19:21:41.159" v="365" actId="478"/>
          <ac:spMkLst>
            <pc:docMk/>
            <pc:sldMk cId="1168799207" sldId="256"/>
            <ac:spMk id="140" creationId="{52544FFD-C037-7147-C034-10C22B9FB87B}"/>
          </ac:spMkLst>
        </pc:spChg>
        <pc:spChg chg="add mod">
          <ac:chgData name="Brill, Amanda {PEP}" userId="2bd049c7-bd17-4cb1-9caf-bed092b91cf4" providerId="ADAL" clId="{9A77CB34-5F48-40C1-B7A9-A265364EBC0A}" dt="2024-06-26T19:24:24.289" v="385" actId="164"/>
          <ac:spMkLst>
            <pc:docMk/>
            <pc:sldMk cId="1168799207" sldId="256"/>
            <ac:spMk id="145" creationId="{C3A3FD46-C78D-9197-4B62-EA68D5B53359}"/>
          </ac:spMkLst>
        </pc:spChg>
        <pc:spChg chg="add mod">
          <ac:chgData name="Brill, Amanda {PEP}" userId="2bd049c7-bd17-4cb1-9caf-bed092b91cf4" providerId="ADAL" clId="{9A77CB34-5F48-40C1-B7A9-A265364EBC0A}" dt="2024-06-26T19:24:32.537" v="388" actId="164"/>
          <ac:spMkLst>
            <pc:docMk/>
            <pc:sldMk cId="1168799207" sldId="256"/>
            <ac:spMk id="147" creationId="{9E367AE2-620C-3743-48FE-6EA23CF54076}"/>
          </ac:spMkLst>
        </pc:spChg>
        <pc:spChg chg="add del mod">
          <ac:chgData name="Brill, Amanda {PEP}" userId="2bd049c7-bd17-4cb1-9caf-bed092b91cf4" providerId="ADAL" clId="{9A77CB34-5F48-40C1-B7A9-A265364EBC0A}" dt="2024-06-26T19:28:26.972" v="410" actId="478"/>
          <ac:spMkLst>
            <pc:docMk/>
            <pc:sldMk cId="1168799207" sldId="256"/>
            <ac:spMk id="149" creationId="{F40174AA-310B-5498-0184-89D50CD93500}"/>
          </ac:spMkLst>
        </pc:spChg>
        <pc:spChg chg="add del mod">
          <ac:chgData name="Brill, Amanda {PEP}" userId="2bd049c7-bd17-4cb1-9caf-bed092b91cf4" providerId="ADAL" clId="{9A77CB34-5F48-40C1-B7A9-A265364EBC0A}" dt="2024-06-26T19:28:26.972" v="410" actId="478"/>
          <ac:spMkLst>
            <pc:docMk/>
            <pc:sldMk cId="1168799207" sldId="256"/>
            <ac:spMk id="150" creationId="{B5ED340E-42C5-1390-5E69-A2FED2779100}"/>
          </ac:spMkLst>
        </pc:spChg>
        <pc:spChg chg="add del mod">
          <ac:chgData name="Brill, Amanda {PEP}" userId="2bd049c7-bd17-4cb1-9caf-bed092b91cf4" providerId="ADAL" clId="{9A77CB34-5F48-40C1-B7A9-A265364EBC0A}" dt="2024-06-26T19:28:26.972" v="410" actId="478"/>
          <ac:spMkLst>
            <pc:docMk/>
            <pc:sldMk cId="1168799207" sldId="256"/>
            <ac:spMk id="151" creationId="{BE466B85-CE48-F924-6E63-2095DF04F8E7}"/>
          </ac:spMkLst>
        </pc:spChg>
        <pc:spChg chg="add del mod">
          <ac:chgData name="Brill, Amanda {PEP}" userId="2bd049c7-bd17-4cb1-9caf-bed092b91cf4" providerId="ADAL" clId="{9A77CB34-5F48-40C1-B7A9-A265364EBC0A}" dt="2024-06-26T19:28:21.393" v="407"/>
          <ac:spMkLst>
            <pc:docMk/>
            <pc:sldMk cId="1168799207" sldId="256"/>
            <ac:spMk id="154" creationId="{431B86A5-FF9E-8C81-F3A3-D9DB3D8D17A9}"/>
          </ac:spMkLst>
        </pc:spChg>
        <pc:spChg chg="mod">
          <ac:chgData name="Brill, Amanda {PEP}" userId="2bd049c7-bd17-4cb1-9caf-bed092b91cf4" providerId="ADAL" clId="{9A77CB34-5F48-40C1-B7A9-A265364EBC0A}" dt="2024-06-26T19:30:02.523" v="479"/>
          <ac:spMkLst>
            <pc:docMk/>
            <pc:sldMk cId="1168799207" sldId="256"/>
            <ac:spMk id="158" creationId="{FAC47E5E-F5EE-15E4-2611-1E63BBEB7831}"/>
          </ac:spMkLst>
        </pc:spChg>
        <pc:grpChg chg="add mod">
          <ac:chgData name="Brill, Amanda {PEP}" userId="2bd049c7-bd17-4cb1-9caf-bed092b91cf4" providerId="ADAL" clId="{9A77CB34-5F48-40C1-B7A9-A265364EBC0A}" dt="2024-06-26T19:11:12.409" v="214" actId="1076"/>
          <ac:grpSpMkLst>
            <pc:docMk/>
            <pc:sldMk cId="1168799207" sldId="256"/>
            <ac:grpSpMk id="125" creationId="{A895DBE9-2BBA-3D25-B690-D2D9563E3838}"/>
          </ac:grpSpMkLst>
        </pc:grpChg>
        <pc:grpChg chg="add del mod">
          <ac:chgData name="Brill, Amanda {PEP}" userId="2bd049c7-bd17-4cb1-9caf-bed092b91cf4" providerId="ADAL" clId="{9A77CB34-5F48-40C1-B7A9-A265364EBC0A}" dt="2024-06-26T19:31:40.191" v="509" actId="478"/>
          <ac:grpSpMkLst>
            <pc:docMk/>
            <pc:sldMk cId="1168799207" sldId="256"/>
            <ac:grpSpMk id="146" creationId="{227DB42A-2875-5BB3-175C-87C06AAABAB3}"/>
          </ac:grpSpMkLst>
        </pc:grpChg>
        <pc:grpChg chg="add mod">
          <ac:chgData name="Brill, Amanda {PEP}" userId="2bd049c7-bd17-4cb1-9caf-bed092b91cf4" providerId="ADAL" clId="{9A77CB34-5F48-40C1-B7A9-A265364EBC0A}" dt="2024-06-26T19:24:32.537" v="388" actId="164"/>
          <ac:grpSpMkLst>
            <pc:docMk/>
            <pc:sldMk cId="1168799207" sldId="256"/>
            <ac:grpSpMk id="148" creationId="{EB222314-04C9-1BF4-8DE0-872F5819ACE5}"/>
          </ac:grpSpMkLst>
        </pc:grpChg>
        <pc:grpChg chg="add del mod ord">
          <ac:chgData name="Brill, Amanda {PEP}" userId="2bd049c7-bd17-4cb1-9caf-bed092b91cf4" providerId="ADAL" clId="{9A77CB34-5F48-40C1-B7A9-A265364EBC0A}" dt="2024-06-26T19:31:51.513" v="511" actId="478"/>
          <ac:grpSpMkLst>
            <pc:docMk/>
            <pc:sldMk cId="1168799207" sldId="256"/>
            <ac:grpSpMk id="156" creationId="{A2FE1540-837E-D839-56DC-182086A8D59D}"/>
          </ac:grpSpMkLst>
        </pc:grpChg>
        <pc:graphicFrameChg chg="add del mod modGraphic">
          <ac:chgData name="Brill, Amanda {PEP}" userId="2bd049c7-bd17-4cb1-9caf-bed092b91cf4" providerId="ADAL" clId="{9A77CB34-5F48-40C1-B7A9-A265364EBC0A}" dt="2024-06-26T18:29:54.268" v="73" actId="478"/>
          <ac:graphicFrameMkLst>
            <pc:docMk/>
            <pc:sldMk cId="1168799207" sldId="256"/>
            <ac:graphicFrameMk id="68" creationId="{DBA3B1F7-74CF-A968-0BDE-961067C49297}"/>
          </ac:graphicFrameMkLst>
        </pc:graphicFrameChg>
        <pc:picChg chg="mod">
          <ac:chgData name="Brill, Amanda {PEP}" userId="2bd049c7-bd17-4cb1-9caf-bed092b91cf4" providerId="ADAL" clId="{9A77CB34-5F48-40C1-B7A9-A265364EBC0A}" dt="2024-06-26T19:23:58.152" v="381" actId="1036"/>
          <ac:picMkLst>
            <pc:docMk/>
            <pc:sldMk cId="1168799207" sldId="256"/>
            <ac:picMk id="3" creationId="{80A507B3-17AC-247E-9601-8A9904AFC613}"/>
          </ac:picMkLst>
        </pc:picChg>
        <pc:picChg chg="add del mod">
          <ac:chgData name="Brill, Amanda {PEP}" userId="2bd049c7-bd17-4cb1-9caf-bed092b91cf4" providerId="ADAL" clId="{9A77CB34-5F48-40C1-B7A9-A265364EBC0A}" dt="2024-06-26T19:11:08.221" v="213" actId="478"/>
          <ac:picMkLst>
            <pc:docMk/>
            <pc:sldMk cId="1168799207" sldId="256"/>
            <ac:picMk id="4" creationId="{C68D64CB-F8F7-6C3F-5BAF-E56DCE43DCB9}"/>
          </ac:picMkLst>
        </pc:picChg>
        <pc:picChg chg="mod">
          <ac:chgData name="Brill, Amanda {PEP}" userId="2bd049c7-bd17-4cb1-9caf-bed092b91cf4" providerId="ADAL" clId="{9A77CB34-5F48-40C1-B7A9-A265364EBC0A}" dt="2024-06-26T19:12:00.178" v="289" actId="1076"/>
          <ac:picMkLst>
            <pc:docMk/>
            <pc:sldMk cId="1168799207" sldId="256"/>
            <ac:picMk id="5" creationId="{1C4AC97A-BDB9-384E-85D2-4654AD04C38E}"/>
          </ac:picMkLst>
        </pc:picChg>
        <pc:picChg chg="add mod">
          <ac:chgData name="Brill, Amanda {PEP}" userId="2bd049c7-bd17-4cb1-9caf-bed092b91cf4" providerId="ADAL" clId="{9A77CB34-5F48-40C1-B7A9-A265364EBC0A}" dt="2024-06-26T19:11:02.127" v="211" actId="164"/>
          <ac:picMkLst>
            <pc:docMk/>
            <pc:sldMk cId="1168799207" sldId="256"/>
            <ac:picMk id="6" creationId="{4C5E70E4-066F-F101-7A76-B7EE168A67C7}"/>
          </ac:picMkLst>
        </pc:picChg>
        <pc:picChg chg="mod">
          <ac:chgData name="Brill, Amanda {PEP}" userId="2bd049c7-bd17-4cb1-9caf-bed092b91cf4" providerId="ADAL" clId="{9A77CB34-5F48-40C1-B7A9-A265364EBC0A}" dt="2024-06-26T19:11:14.844" v="215" actId="1076"/>
          <ac:picMkLst>
            <pc:docMk/>
            <pc:sldMk cId="1168799207" sldId="256"/>
            <ac:picMk id="7" creationId="{F5F62D71-6AF4-B354-7F76-BB6D3DE24874}"/>
          </ac:picMkLst>
        </pc:picChg>
        <pc:picChg chg="add del mod ord">
          <ac:chgData name="Brill, Amanda {PEP}" userId="2bd049c7-bd17-4cb1-9caf-bed092b91cf4" providerId="ADAL" clId="{9A77CB34-5F48-40C1-B7A9-A265364EBC0A}" dt="2024-06-26T19:08:57.301" v="173" actId="478"/>
          <ac:picMkLst>
            <pc:docMk/>
            <pc:sldMk cId="1168799207" sldId="256"/>
            <ac:picMk id="70" creationId="{7A38F5FA-1566-AA14-0034-D8AF586211A5}"/>
          </ac:picMkLst>
        </pc:picChg>
        <pc:picChg chg="add mod modCrop">
          <ac:chgData name="Brill, Amanda {PEP}" userId="2bd049c7-bd17-4cb1-9caf-bed092b91cf4" providerId="ADAL" clId="{9A77CB34-5F48-40C1-B7A9-A265364EBC0A}" dt="2024-06-26T19:11:02.127" v="211" actId="164"/>
          <ac:picMkLst>
            <pc:docMk/>
            <pc:sldMk cId="1168799207" sldId="256"/>
            <ac:picMk id="71" creationId="{A9AA6AA5-1302-BEF3-EB40-8442E83EFDD6}"/>
          </ac:picMkLst>
        </pc:picChg>
        <pc:picChg chg="add mod">
          <ac:chgData name="Brill, Amanda {PEP}" userId="2bd049c7-bd17-4cb1-9caf-bed092b91cf4" providerId="ADAL" clId="{9A77CB34-5F48-40C1-B7A9-A265364EBC0A}" dt="2024-06-26T19:11:02.127" v="211" actId="164"/>
          <ac:picMkLst>
            <pc:docMk/>
            <pc:sldMk cId="1168799207" sldId="256"/>
            <ac:picMk id="72" creationId="{3CA4DF88-67F3-DD33-3DBF-1DD50CA982D1}"/>
          </ac:picMkLst>
        </pc:picChg>
        <pc:picChg chg="add mod">
          <ac:chgData name="Brill, Amanda {PEP}" userId="2bd049c7-bd17-4cb1-9caf-bed092b91cf4" providerId="ADAL" clId="{9A77CB34-5F48-40C1-B7A9-A265364EBC0A}" dt="2024-06-26T19:11:02.127" v="211" actId="164"/>
          <ac:picMkLst>
            <pc:docMk/>
            <pc:sldMk cId="1168799207" sldId="256"/>
            <ac:picMk id="73" creationId="{EDAE989B-C95C-F57B-6AF6-8F3A6A9FB2D1}"/>
          </ac:picMkLst>
        </pc:picChg>
        <pc:picChg chg="mod">
          <ac:chgData name="Brill, Amanda {PEP}" userId="2bd049c7-bd17-4cb1-9caf-bed092b91cf4" providerId="ADAL" clId="{9A77CB34-5F48-40C1-B7A9-A265364EBC0A}" dt="2024-06-26T19:11:16.927" v="216" actId="1076"/>
          <ac:picMkLst>
            <pc:docMk/>
            <pc:sldMk cId="1168799207" sldId="256"/>
            <ac:picMk id="76" creationId="{50FE2B57-B61C-37F0-D96D-6488629DF0A8}"/>
          </ac:picMkLst>
        </pc:picChg>
        <pc:picChg chg="mod">
          <ac:chgData name="Brill, Amanda {PEP}" userId="2bd049c7-bd17-4cb1-9caf-bed092b91cf4" providerId="ADAL" clId="{9A77CB34-5F48-40C1-B7A9-A265364EBC0A}" dt="2024-06-26T19:12:04.310" v="290" actId="1076"/>
          <ac:picMkLst>
            <pc:docMk/>
            <pc:sldMk cId="1168799207" sldId="256"/>
            <ac:picMk id="81" creationId="{D45EE9A6-756A-5995-A5E5-FD221A789039}"/>
          </ac:picMkLst>
        </pc:picChg>
        <pc:picChg chg="del">
          <ac:chgData name="Brill, Amanda {PEP}" userId="2bd049c7-bd17-4cb1-9caf-bed092b91cf4" providerId="ADAL" clId="{9A77CB34-5F48-40C1-B7A9-A265364EBC0A}" dt="2024-06-26T19:11:05.765" v="212" actId="478"/>
          <ac:picMkLst>
            <pc:docMk/>
            <pc:sldMk cId="1168799207" sldId="256"/>
            <ac:picMk id="82" creationId="{F5026EBF-9206-9E2D-F794-7D74E3CA504B}"/>
          </ac:picMkLst>
        </pc:picChg>
        <pc:picChg chg="mod">
          <ac:chgData name="Brill, Amanda {PEP}" userId="2bd049c7-bd17-4cb1-9caf-bed092b91cf4" providerId="ADAL" clId="{9A77CB34-5F48-40C1-B7A9-A265364EBC0A}" dt="2024-06-26T19:24:24.289" v="385" actId="164"/>
          <ac:picMkLst>
            <pc:docMk/>
            <pc:sldMk cId="1168799207" sldId="256"/>
            <ac:picMk id="83" creationId="{D51D4D4D-DC55-F229-D714-25E671C8683D}"/>
          </ac:picMkLst>
        </pc:picChg>
        <pc:picChg chg="mod">
          <ac:chgData name="Brill, Amanda {PEP}" userId="2bd049c7-bd17-4cb1-9caf-bed092b91cf4" providerId="ADAL" clId="{9A77CB34-5F48-40C1-B7A9-A265364EBC0A}" dt="2024-06-26T19:24:32.537" v="388" actId="164"/>
          <ac:picMkLst>
            <pc:docMk/>
            <pc:sldMk cId="1168799207" sldId="256"/>
            <ac:picMk id="84" creationId="{6F3E419A-60C5-373A-7807-259826945B5D}"/>
          </ac:picMkLst>
        </pc:picChg>
        <pc:picChg chg="del mod">
          <ac:chgData name="Brill, Amanda {PEP}" userId="2bd049c7-bd17-4cb1-9caf-bed092b91cf4" providerId="ADAL" clId="{9A77CB34-5F48-40C1-B7A9-A265364EBC0A}" dt="2024-06-26T19:28:54.224" v="412" actId="478"/>
          <ac:picMkLst>
            <pc:docMk/>
            <pc:sldMk cId="1168799207" sldId="256"/>
            <ac:picMk id="109" creationId="{D910A133-722A-FF6D-1BAD-05B014E0DCF9}"/>
          </ac:picMkLst>
        </pc:picChg>
        <pc:picChg chg="del mod">
          <ac:chgData name="Brill, Amanda {PEP}" userId="2bd049c7-bd17-4cb1-9caf-bed092b91cf4" providerId="ADAL" clId="{9A77CB34-5F48-40C1-B7A9-A265364EBC0A}" dt="2024-06-26T19:29:11.786" v="415" actId="478"/>
          <ac:picMkLst>
            <pc:docMk/>
            <pc:sldMk cId="1168799207" sldId="256"/>
            <ac:picMk id="110" creationId="{41116FA1-6CD9-3711-6F66-0A0BE9729F4C}"/>
          </ac:picMkLst>
        </pc:picChg>
        <pc:picChg chg="add del mod">
          <ac:chgData name="Brill, Amanda {PEP}" userId="2bd049c7-bd17-4cb1-9caf-bed092b91cf4" providerId="ADAL" clId="{9A77CB34-5F48-40C1-B7A9-A265364EBC0A}" dt="2024-06-26T19:29:25.388" v="437" actId="478"/>
          <ac:picMkLst>
            <pc:docMk/>
            <pc:sldMk cId="1168799207" sldId="256"/>
            <ac:picMk id="126" creationId="{50F62DBA-E252-00C2-BDAE-D72E17F18ADD}"/>
          </ac:picMkLst>
        </pc:picChg>
        <pc:picChg chg="add del mod">
          <ac:chgData name="Brill, Amanda {PEP}" userId="2bd049c7-bd17-4cb1-9caf-bed092b91cf4" providerId="ADAL" clId="{9A77CB34-5F48-40C1-B7A9-A265364EBC0A}" dt="2024-06-26T19:19:24.238" v="319" actId="478"/>
          <ac:picMkLst>
            <pc:docMk/>
            <pc:sldMk cId="1168799207" sldId="256"/>
            <ac:picMk id="129" creationId="{ABD87FCB-9BF0-0AD0-6F6C-788C349FDDE2}"/>
          </ac:picMkLst>
        </pc:picChg>
        <pc:picChg chg="add del mod ord">
          <ac:chgData name="Brill, Amanda {PEP}" userId="2bd049c7-bd17-4cb1-9caf-bed092b91cf4" providerId="ADAL" clId="{9A77CB34-5F48-40C1-B7A9-A265364EBC0A}" dt="2024-06-26T19:31:51.513" v="511" actId="478"/>
          <ac:picMkLst>
            <pc:docMk/>
            <pc:sldMk cId="1168799207" sldId="256"/>
            <ac:picMk id="131" creationId="{E96C637D-ECA5-A8D1-B27A-3E20120328E7}"/>
          </ac:picMkLst>
        </pc:picChg>
        <pc:picChg chg="add del mod">
          <ac:chgData name="Brill, Amanda {PEP}" userId="2bd049c7-bd17-4cb1-9caf-bed092b91cf4" providerId="ADAL" clId="{9A77CB34-5F48-40C1-B7A9-A265364EBC0A}" dt="2024-06-26T19:31:51.513" v="511" actId="478"/>
          <ac:picMkLst>
            <pc:docMk/>
            <pc:sldMk cId="1168799207" sldId="256"/>
            <ac:picMk id="133" creationId="{A3497E8F-6E4C-8D6E-755C-7A3B12A0D7F4}"/>
          </ac:picMkLst>
        </pc:picChg>
        <pc:picChg chg="add del mod ord">
          <ac:chgData name="Brill, Amanda {PEP}" userId="2bd049c7-bd17-4cb1-9caf-bed092b91cf4" providerId="ADAL" clId="{9A77CB34-5F48-40C1-B7A9-A265364EBC0A}" dt="2024-06-26T19:21:40.447" v="364" actId="478"/>
          <ac:picMkLst>
            <pc:docMk/>
            <pc:sldMk cId="1168799207" sldId="256"/>
            <ac:picMk id="135" creationId="{44F3C13E-54B2-7F28-E952-A2027F131E68}"/>
          </ac:picMkLst>
        </pc:picChg>
        <pc:picChg chg="add del mod ord">
          <ac:chgData name="Brill, Amanda {PEP}" userId="2bd049c7-bd17-4cb1-9caf-bed092b91cf4" providerId="ADAL" clId="{9A77CB34-5F48-40C1-B7A9-A265364EBC0A}" dt="2024-06-26T19:21:10.198" v="352" actId="478"/>
          <ac:picMkLst>
            <pc:docMk/>
            <pc:sldMk cId="1168799207" sldId="256"/>
            <ac:picMk id="137" creationId="{9E583D05-2E28-AA48-21B5-3A3E761023E0}"/>
          </ac:picMkLst>
        </pc:picChg>
        <pc:picChg chg="add del mod">
          <ac:chgData name="Brill, Amanda {PEP}" userId="2bd049c7-bd17-4cb1-9caf-bed092b91cf4" providerId="ADAL" clId="{9A77CB34-5F48-40C1-B7A9-A265364EBC0A}" dt="2024-06-26T19:20:29.735" v="339" actId="478"/>
          <ac:picMkLst>
            <pc:docMk/>
            <pc:sldMk cId="1168799207" sldId="256"/>
            <ac:picMk id="139" creationId="{979EF884-4260-259F-9218-23E34140C3A4}"/>
          </ac:picMkLst>
        </pc:picChg>
        <pc:picChg chg="add del mod">
          <ac:chgData name="Brill, Amanda {PEP}" userId="2bd049c7-bd17-4cb1-9caf-bed092b91cf4" providerId="ADAL" clId="{9A77CB34-5F48-40C1-B7A9-A265364EBC0A}" dt="2024-06-26T19:31:51.513" v="511" actId="478"/>
          <ac:picMkLst>
            <pc:docMk/>
            <pc:sldMk cId="1168799207" sldId="256"/>
            <ac:picMk id="141" creationId="{072865CE-3909-D3C5-0A82-1E7D9A64AFEC}"/>
          </ac:picMkLst>
        </pc:picChg>
        <pc:picChg chg="add del mod ord">
          <ac:chgData name="Brill, Amanda {PEP}" userId="2bd049c7-bd17-4cb1-9caf-bed092b91cf4" providerId="ADAL" clId="{9A77CB34-5F48-40C1-B7A9-A265364EBC0A}" dt="2024-06-26T19:31:51.513" v="511" actId="478"/>
          <ac:picMkLst>
            <pc:docMk/>
            <pc:sldMk cId="1168799207" sldId="256"/>
            <ac:picMk id="142" creationId="{06D61657-6694-BDDD-4E00-63F2B748B016}"/>
          </ac:picMkLst>
        </pc:picChg>
        <pc:picChg chg="add del mod">
          <ac:chgData name="Brill, Amanda {PEP}" userId="2bd049c7-bd17-4cb1-9caf-bed092b91cf4" providerId="ADAL" clId="{9A77CB34-5F48-40C1-B7A9-A265364EBC0A}" dt="2024-06-26T19:31:51.513" v="511" actId="478"/>
          <ac:picMkLst>
            <pc:docMk/>
            <pc:sldMk cId="1168799207" sldId="256"/>
            <ac:picMk id="143" creationId="{8C2E4D8B-134E-D701-2FB4-E5B498537C98}"/>
          </ac:picMkLst>
        </pc:picChg>
        <pc:picChg chg="add mod">
          <ac:chgData name="Brill, Amanda {PEP}" userId="2bd049c7-bd17-4cb1-9caf-bed092b91cf4" providerId="ADAL" clId="{9A77CB34-5F48-40C1-B7A9-A265364EBC0A}" dt="2024-06-26T19:23:58.152" v="381" actId="1036"/>
          <ac:picMkLst>
            <pc:docMk/>
            <pc:sldMk cId="1168799207" sldId="256"/>
            <ac:picMk id="144" creationId="{02A9ADDE-F655-B445-9EF3-03B2380359DC}"/>
          </ac:picMkLst>
        </pc:picChg>
        <pc:picChg chg="add mod">
          <ac:chgData name="Brill, Amanda {PEP}" userId="2bd049c7-bd17-4cb1-9caf-bed092b91cf4" providerId="ADAL" clId="{9A77CB34-5F48-40C1-B7A9-A265364EBC0A}" dt="2024-06-26T19:29:51.496" v="456" actId="12789"/>
          <ac:picMkLst>
            <pc:docMk/>
            <pc:sldMk cId="1168799207" sldId="256"/>
            <ac:picMk id="152" creationId="{DEB2846E-D3F5-E433-580C-5B677EA0A6FA}"/>
          </ac:picMkLst>
        </pc:picChg>
        <pc:picChg chg="add mod">
          <ac:chgData name="Brill, Amanda {PEP}" userId="2bd049c7-bd17-4cb1-9caf-bed092b91cf4" providerId="ADAL" clId="{9A77CB34-5F48-40C1-B7A9-A265364EBC0A}" dt="2024-06-26T19:29:51.496" v="456" actId="12789"/>
          <ac:picMkLst>
            <pc:docMk/>
            <pc:sldMk cId="1168799207" sldId="256"/>
            <ac:picMk id="153" creationId="{FA2077F2-34B8-BF69-30B9-99FC501616EB}"/>
          </ac:picMkLst>
        </pc:picChg>
        <pc:picChg chg="add mod">
          <ac:chgData name="Brill, Amanda {PEP}" userId="2bd049c7-bd17-4cb1-9caf-bed092b91cf4" providerId="ADAL" clId="{9A77CB34-5F48-40C1-B7A9-A265364EBC0A}" dt="2024-06-26T19:29:57.178" v="478" actId="1037"/>
          <ac:picMkLst>
            <pc:docMk/>
            <pc:sldMk cId="1168799207" sldId="256"/>
            <ac:picMk id="155" creationId="{E45FC140-9767-4FEC-0871-6CCC78EAD90F}"/>
          </ac:picMkLst>
        </pc:picChg>
        <pc:picChg chg="mod">
          <ac:chgData name="Brill, Amanda {PEP}" userId="2bd049c7-bd17-4cb1-9caf-bed092b91cf4" providerId="ADAL" clId="{9A77CB34-5F48-40C1-B7A9-A265364EBC0A}" dt="2024-06-26T19:30:02.523" v="479"/>
          <ac:picMkLst>
            <pc:docMk/>
            <pc:sldMk cId="1168799207" sldId="256"/>
            <ac:picMk id="157" creationId="{435C9C7B-7B7C-BA37-CCF1-6C254991D9A5}"/>
          </ac:picMkLst>
        </pc:picChg>
        <pc:picChg chg="add mod">
          <ac:chgData name="Brill, Amanda {PEP}" userId="2bd049c7-bd17-4cb1-9caf-bed092b91cf4" providerId="ADAL" clId="{9A77CB34-5F48-40C1-B7A9-A265364EBC0A}" dt="2024-06-26T19:31:48.051" v="510" actId="1076"/>
          <ac:picMkLst>
            <pc:docMk/>
            <pc:sldMk cId="1168799207" sldId="256"/>
            <ac:picMk id="159" creationId="{70A03FB0-A93F-38F4-4062-9D6F4756884C}"/>
          </ac:picMkLst>
        </pc:picChg>
      </pc:sldChg>
      <pc:sldChg chg="addSp modSp mod">
        <pc:chgData name="Brill, Amanda {PEP}" userId="2bd049c7-bd17-4cb1-9caf-bed092b91cf4" providerId="ADAL" clId="{9A77CB34-5F48-40C1-B7A9-A265364EBC0A}" dt="2024-07-09T16:25:01.098" v="517" actId="1076"/>
        <pc:sldMkLst>
          <pc:docMk/>
          <pc:sldMk cId="1955520644" sldId="257"/>
        </pc:sldMkLst>
        <pc:picChg chg="add mod">
          <ac:chgData name="Brill, Amanda {PEP}" userId="2bd049c7-bd17-4cb1-9caf-bed092b91cf4" providerId="ADAL" clId="{9A77CB34-5F48-40C1-B7A9-A265364EBC0A}" dt="2024-07-09T16:25:01.098" v="517" actId="1076"/>
          <ac:picMkLst>
            <pc:docMk/>
            <pc:sldMk cId="1955520644" sldId="257"/>
            <ac:picMk id="3" creationId="{7B8EFB02-A30B-A894-CA0C-3F4E32B2C02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CBE2F-EF30-32B6-61E0-A9B13A91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8AB34-C516-F265-639A-03C5CD00E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56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84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tiff"/><Relationship Id="rId21" Type="http://schemas.openxmlformats.org/officeDocument/2006/relationships/image" Target="../media/image20.png"/><Relationship Id="rId7" Type="http://schemas.openxmlformats.org/officeDocument/2006/relationships/image" Target="../media/image6.tiff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tiff"/><Relationship Id="rId15" Type="http://schemas.openxmlformats.org/officeDocument/2006/relationships/image" Target="../media/image14.png"/><Relationship Id="rId10" Type="http://schemas.openxmlformats.org/officeDocument/2006/relationships/image" Target="../media/image9.tiff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tiff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13" Type="http://schemas.openxmlformats.org/officeDocument/2006/relationships/image" Target="../media/image29.tiff"/><Relationship Id="rId18" Type="http://schemas.openxmlformats.org/officeDocument/2006/relationships/image" Target="../media/image34.tiff"/><Relationship Id="rId26" Type="http://schemas.openxmlformats.org/officeDocument/2006/relationships/image" Target="../media/image42.jpeg"/><Relationship Id="rId3" Type="http://schemas.openxmlformats.org/officeDocument/2006/relationships/image" Target="../media/image10.png"/><Relationship Id="rId21" Type="http://schemas.openxmlformats.org/officeDocument/2006/relationships/image" Target="../media/image37.tiff"/><Relationship Id="rId7" Type="http://schemas.openxmlformats.org/officeDocument/2006/relationships/image" Target="../media/image23.tiff"/><Relationship Id="rId12" Type="http://schemas.openxmlformats.org/officeDocument/2006/relationships/image" Target="../media/image28.tiff"/><Relationship Id="rId17" Type="http://schemas.openxmlformats.org/officeDocument/2006/relationships/image" Target="../media/image33.png"/><Relationship Id="rId25" Type="http://schemas.openxmlformats.org/officeDocument/2006/relationships/image" Target="../media/image41.tiff"/><Relationship Id="rId2" Type="http://schemas.openxmlformats.org/officeDocument/2006/relationships/image" Target="../media/image12.png"/><Relationship Id="rId16" Type="http://schemas.openxmlformats.org/officeDocument/2006/relationships/image" Target="../media/image32.tiff"/><Relationship Id="rId20" Type="http://schemas.openxmlformats.org/officeDocument/2006/relationships/image" Target="../media/image3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tiff"/><Relationship Id="rId24" Type="http://schemas.openxmlformats.org/officeDocument/2006/relationships/image" Target="../media/image40.tiff"/><Relationship Id="rId5" Type="http://schemas.openxmlformats.org/officeDocument/2006/relationships/image" Target="../media/image21.tiff"/><Relationship Id="rId15" Type="http://schemas.openxmlformats.org/officeDocument/2006/relationships/image" Target="../media/image31.tiff"/><Relationship Id="rId23" Type="http://schemas.openxmlformats.org/officeDocument/2006/relationships/image" Target="../media/image39.jpeg"/><Relationship Id="rId10" Type="http://schemas.openxmlformats.org/officeDocument/2006/relationships/image" Target="../media/image26.tiff"/><Relationship Id="rId19" Type="http://schemas.openxmlformats.org/officeDocument/2006/relationships/image" Target="../media/image35.tiff"/><Relationship Id="rId4" Type="http://schemas.openxmlformats.org/officeDocument/2006/relationships/image" Target="../media/image13.png"/><Relationship Id="rId9" Type="http://schemas.openxmlformats.org/officeDocument/2006/relationships/image" Target="../media/image25.tiff"/><Relationship Id="rId14" Type="http://schemas.openxmlformats.org/officeDocument/2006/relationships/image" Target="../media/image30.tiff"/><Relationship Id="rId22" Type="http://schemas.openxmlformats.org/officeDocument/2006/relationships/image" Target="../media/image38.jpeg"/><Relationship Id="rId27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50FE2B57-B61C-37F0-D96D-6488629DF0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087" y="1427288"/>
            <a:ext cx="1948781" cy="3169232"/>
          </a:xfrm>
          <a:prstGeom prst="rect">
            <a:avLst/>
          </a:prstGeom>
        </p:spPr>
      </p:pic>
      <p:pic>
        <p:nvPicPr>
          <p:cNvPr id="77" name="Picture 7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FBFB554-8451-9F95-D514-63288236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8410" y="2383170"/>
            <a:ext cx="1719448" cy="95029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57C800B-E5A5-16ED-CC4A-457FAE664D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7813" y="1501989"/>
            <a:ext cx="1492168" cy="2888068"/>
          </a:xfrm>
          <a:prstGeom prst="rect">
            <a:avLst/>
          </a:prstGeom>
        </p:spPr>
      </p:pic>
      <p:pic>
        <p:nvPicPr>
          <p:cNvPr id="79" name="Picture 7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3878CEE-CF8F-26F4-E34A-1F7E346453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368" y="2408429"/>
            <a:ext cx="1684362" cy="71315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E7B4A03-2E9F-D34B-D2F7-D4EBFC7527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4122" y="1473713"/>
            <a:ext cx="2009424" cy="2511783"/>
          </a:xfrm>
          <a:prstGeom prst="rect">
            <a:avLst/>
          </a:prstGeom>
        </p:spPr>
      </p:pic>
      <p:pic>
        <p:nvPicPr>
          <p:cNvPr id="81" name="Picture 8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45EE9A6-756A-5995-A5E5-FD221A7890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0391" y="2828333"/>
            <a:ext cx="1688374" cy="901662"/>
          </a:xfrm>
          <a:prstGeom prst="rect">
            <a:avLst/>
          </a:prstGeom>
        </p:spPr>
      </p:pic>
      <p:pic>
        <p:nvPicPr>
          <p:cNvPr id="93" name="Picture 9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EF80FD6-B77D-31A9-0D6E-2143B105FED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53" y="1002731"/>
            <a:ext cx="457595" cy="462772"/>
          </a:xfrm>
          <a:prstGeom prst="rect">
            <a:avLst/>
          </a:prstGeom>
        </p:spPr>
      </p:pic>
      <p:pic>
        <p:nvPicPr>
          <p:cNvPr id="94" name="Picture 9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7E51988-C61F-0464-2856-9F35CF25B25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5579" y="999625"/>
            <a:ext cx="542006" cy="484175"/>
          </a:xfrm>
          <a:prstGeom prst="rect">
            <a:avLst/>
          </a:prstGeom>
        </p:spPr>
      </p:pic>
      <p:pic>
        <p:nvPicPr>
          <p:cNvPr id="99" name="Picture 9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C8FB3BA-2388-BFF0-B274-A45C22C4694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2353" y="998561"/>
            <a:ext cx="504554" cy="526489"/>
          </a:xfrm>
          <a:prstGeom prst="rect">
            <a:avLst/>
          </a:prstGeom>
        </p:spPr>
      </p:pic>
      <p:grpSp>
        <p:nvGrpSpPr>
          <p:cNvPr id="20" name="object 7">
            <a:extLst>
              <a:ext uri="{FF2B5EF4-FFF2-40B4-BE49-F238E27FC236}">
                <a16:creationId xmlns:a16="http://schemas.microsoft.com/office/drawing/2014/main" id="{D7E7F4E3-7F76-2C5D-F978-6FF4FE3601DA}"/>
              </a:ext>
            </a:extLst>
          </p:cNvPr>
          <p:cNvGrpSpPr/>
          <p:nvPr/>
        </p:nvGrpSpPr>
        <p:grpSpPr>
          <a:xfrm>
            <a:off x="-10683" y="5509783"/>
            <a:ext cx="12250454" cy="1372171"/>
            <a:chOff x="0" y="4159186"/>
            <a:chExt cx="7772400" cy="870585"/>
          </a:xfrm>
        </p:grpSpPr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6F50BDBD-DC1E-1A6A-9DB8-1387440AD5AD}"/>
                </a:ext>
              </a:extLst>
            </p:cNvPr>
            <p:cNvSpPr/>
            <p:nvPr/>
          </p:nvSpPr>
          <p:spPr>
            <a:xfrm>
              <a:off x="0" y="4203814"/>
              <a:ext cx="7772400" cy="825500"/>
            </a:xfrm>
            <a:custGeom>
              <a:avLst/>
              <a:gdLst/>
              <a:ahLst/>
              <a:cxnLst/>
              <a:rect l="l" t="t" r="r" b="b"/>
              <a:pathLst>
                <a:path w="7772400" h="825500">
                  <a:moveTo>
                    <a:pt x="0" y="825385"/>
                  </a:moveTo>
                  <a:lnTo>
                    <a:pt x="7772400" y="825385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825385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C0916279-7407-9FAD-6DE0-1776D2E7CC85}"/>
                </a:ext>
              </a:extLst>
            </p:cNvPr>
            <p:cNvSpPr/>
            <p:nvPr/>
          </p:nvSpPr>
          <p:spPr>
            <a:xfrm>
              <a:off x="6122606" y="4159186"/>
              <a:ext cx="1650364" cy="45085"/>
            </a:xfrm>
            <a:custGeom>
              <a:avLst/>
              <a:gdLst/>
              <a:ahLst/>
              <a:cxnLst/>
              <a:rect l="l" t="t" r="r" b="b"/>
              <a:pathLst>
                <a:path w="1650365" h="45085">
                  <a:moveTo>
                    <a:pt x="1649793" y="0"/>
                  </a:moveTo>
                  <a:lnTo>
                    <a:pt x="0" y="0"/>
                  </a:lnTo>
                  <a:lnTo>
                    <a:pt x="0" y="44627"/>
                  </a:lnTo>
                  <a:lnTo>
                    <a:pt x="1649793" y="44627"/>
                  </a:lnTo>
                  <a:lnTo>
                    <a:pt x="1649793" y="0"/>
                  </a:lnTo>
                  <a:close/>
                </a:path>
              </a:pathLst>
            </a:custGeom>
            <a:solidFill>
              <a:srgbClr val="F9DB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A9FD0176-AAF0-31A3-7238-111778CEEFF3}"/>
                </a:ext>
              </a:extLst>
            </p:cNvPr>
            <p:cNvSpPr/>
            <p:nvPr/>
          </p:nvSpPr>
          <p:spPr>
            <a:xfrm>
              <a:off x="4634509" y="4159186"/>
              <a:ext cx="1488440" cy="45085"/>
            </a:xfrm>
            <a:custGeom>
              <a:avLst/>
              <a:gdLst/>
              <a:ahLst/>
              <a:cxnLst/>
              <a:rect l="l" t="t" r="r" b="b"/>
              <a:pathLst>
                <a:path w="1488439" h="45085">
                  <a:moveTo>
                    <a:pt x="1488109" y="0"/>
                  </a:moveTo>
                  <a:lnTo>
                    <a:pt x="0" y="0"/>
                  </a:lnTo>
                  <a:lnTo>
                    <a:pt x="0" y="44627"/>
                  </a:lnTo>
                  <a:lnTo>
                    <a:pt x="1488109" y="44627"/>
                  </a:lnTo>
                  <a:lnTo>
                    <a:pt x="1488109" y="0"/>
                  </a:lnTo>
                  <a:close/>
                </a:path>
              </a:pathLst>
            </a:custGeom>
            <a:solidFill>
              <a:srgbClr val="00A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2970904B-46E4-CE5A-DF51-C16998C262CA}"/>
                </a:ext>
              </a:extLst>
            </p:cNvPr>
            <p:cNvSpPr/>
            <p:nvPr/>
          </p:nvSpPr>
          <p:spPr>
            <a:xfrm>
              <a:off x="3146399" y="4159186"/>
              <a:ext cx="1488440" cy="45085"/>
            </a:xfrm>
            <a:custGeom>
              <a:avLst/>
              <a:gdLst/>
              <a:ahLst/>
              <a:cxnLst/>
              <a:rect l="l" t="t" r="r" b="b"/>
              <a:pathLst>
                <a:path w="1488439" h="45085">
                  <a:moveTo>
                    <a:pt x="1488109" y="0"/>
                  </a:moveTo>
                  <a:lnTo>
                    <a:pt x="0" y="0"/>
                  </a:lnTo>
                  <a:lnTo>
                    <a:pt x="0" y="44627"/>
                  </a:lnTo>
                  <a:lnTo>
                    <a:pt x="1488109" y="44627"/>
                  </a:lnTo>
                  <a:lnTo>
                    <a:pt x="1488109" y="0"/>
                  </a:lnTo>
                  <a:close/>
                </a:path>
              </a:pathLst>
            </a:custGeom>
            <a:solidFill>
              <a:srgbClr val="EE3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34CC8D46-1721-52D0-DEE3-29966272C163}"/>
                </a:ext>
              </a:extLst>
            </p:cNvPr>
            <p:cNvSpPr/>
            <p:nvPr/>
          </p:nvSpPr>
          <p:spPr>
            <a:xfrm>
              <a:off x="1658302" y="4159186"/>
              <a:ext cx="1488440" cy="45085"/>
            </a:xfrm>
            <a:custGeom>
              <a:avLst/>
              <a:gdLst/>
              <a:ahLst/>
              <a:cxnLst/>
              <a:rect l="l" t="t" r="r" b="b"/>
              <a:pathLst>
                <a:path w="1488439" h="45085">
                  <a:moveTo>
                    <a:pt x="1488109" y="0"/>
                  </a:moveTo>
                  <a:lnTo>
                    <a:pt x="0" y="0"/>
                  </a:lnTo>
                  <a:lnTo>
                    <a:pt x="0" y="44627"/>
                  </a:lnTo>
                  <a:lnTo>
                    <a:pt x="1488109" y="44627"/>
                  </a:lnTo>
                  <a:lnTo>
                    <a:pt x="1488109" y="0"/>
                  </a:lnTo>
                  <a:close/>
                </a:path>
              </a:pathLst>
            </a:custGeom>
            <a:solidFill>
              <a:srgbClr val="F08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AD341A20-1351-24E1-FE43-FA476A48A6DD}"/>
                </a:ext>
              </a:extLst>
            </p:cNvPr>
            <p:cNvSpPr/>
            <p:nvPr/>
          </p:nvSpPr>
          <p:spPr>
            <a:xfrm>
              <a:off x="0" y="4159186"/>
              <a:ext cx="1658620" cy="45085"/>
            </a:xfrm>
            <a:custGeom>
              <a:avLst/>
              <a:gdLst/>
              <a:ahLst/>
              <a:cxnLst/>
              <a:rect l="l" t="t" r="r" b="b"/>
              <a:pathLst>
                <a:path w="1658620" h="45085">
                  <a:moveTo>
                    <a:pt x="0" y="44627"/>
                  </a:moveTo>
                  <a:lnTo>
                    <a:pt x="0" y="0"/>
                  </a:lnTo>
                  <a:lnTo>
                    <a:pt x="1658302" y="0"/>
                  </a:lnTo>
                  <a:lnTo>
                    <a:pt x="1658302" y="44627"/>
                  </a:lnTo>
                  <a:lnTo>
                    <a:pt x="0" y="44627"/>
                  </a:lnTo>
                  <a:close/>
                </a:path>
              </a:pathLst>
            </a:custGeom>
            <a:solidFill>
              <a:srgbClr val="3AA4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4">
            <a:extLst>
              <a:ext uri="{FF2B5EF4-FFF2-40B4-BE49-F238E27FC236}">
                <a16:creationId xmlns:a16="http://schemas.microsoft.com/office/drawing/2014/main" id="{5F203F2B-949B-1EF0-881D-A75C69D43A7B}"/>
              </a:ext>
            </a:extLst>
          </p:cNvPr>
          <p:cNvSpPr txBox="1"/>
          <p:nvPr/>
        </p:nvSpPr>
        <p:spPr>
          <a:xfrm>
            <a:off x="1792692" y="5739456"/>
            <a:ext cx="7838689" cy="534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0500"/>
              </a:lnSpc>
              <a:spcBef>
                <a:spcPts val="90"/>
              </a:spcBef>
            </a:pPr>
            <a:r>
              <a:rPr lang="en-US" sz="1450" b="1" spc="-9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For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114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more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8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details,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7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visit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105" dirty="0" err="1">
                <a:solidFill>
                  <a:srgbClr val="2AABE2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PepsiCoSchoolSource.com</a:t>
            </a:r>
            <a:r>
              <a:rPr lang="en-US" sz="1450" b="1" spc="-10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,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10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scan</a:t>
            </a:r>
            <a:r>
              <a:rPr lang="en-US" sz="1450" b="1" spc="-2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9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the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14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QR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10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code,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9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or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9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contact</a:t>
            </a:r>
            <a:r>
              <a:rPr lang="en-US" sz="1450" b="1" spc="-2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10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your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8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local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9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sales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2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rep.</a:t>
            </a:r>
          </a:p>
          <a:p>
            <a:pPr marL="12700" marR="5080">
              <a:lnSpc>
                <a:spcPct val="120500"/>
              </a:lnSpc>
              <a:spcBef>
                <a:spcPts val="90"/>
              </a:spcBef>
            </a:pPr>
            <a:r>
              <a:rPr lang="en-US" sz="1450" b="1" spc="-11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PepsiCo</a:t>
            </a:r>
            <a:r>
              <a:rPr lang="en-US" sz="1450" b="1" spc="-2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9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sales</a:t>
            </a:r>
            <a:r>
              <a:rPr lang="en-US" sz="1450" b="1" spc="-2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rep:</a:t>
            </a:r>
            <a:endParaRPr sz="1450" b="1" dirty="0">
              <a:latin typeface="DIN Pro Bold" panose="020B0504020101020102" pitchFamily="34" charset="0"/>
              <a:cs typeface="DIN Pro Bold" panose="020B0504020101020102" pitchFamily="34" charset="0"/>
            </a:endParaRP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ED59E0CC-14A8-B064-F242-78490D122E89}"/>
              </a:ext>
            </a:extLst>
          </p:cNvPr>
          <p:cNvSpPr txBox="1"/>
          <p:nvPr/>
        </p:nvSpPr>
        <p:spPr>
          <a:xfrm>
            <a:off x="1792692" y="6441585"/>
            <a:ext cx="636278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105" dirty="0">
                <a:solidFill>
                  <a:srgbClr val="FFFFFF"/>
                </a:solidFill>
                <a:latin typeface="Proxima Nova"/>
                <a:cs typeface="Proxima Nova"/>
              </a:rPr>
              <a:t>Name</a:t>
            </a:r>
            <a:r>
              <a:rPr sz="900" b="1" spc="-105" dirty="0">
                <a:solidFill>
                  <a:srgbClr val="FFFFFF"/>
                </a:solidFill>
                <a:latin typeface="Proxima Nova"/>
                <a:cs typeface="Proxima Nova"/>
              </a:rPr>
              <a:t>:</a:t>
            </a:r>
            <a:endParaRPr sz="900" dirty="0">
              <a:latin typeface="Proxima Nova"/>
              <a:cs typeface="Proxima Nova"/>
            </a:endParaRPr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id="{0FAE2BA7-5DA5-4169-3545-98A1D5FA4DDB}"/>
              </a:ext>
            </a:extLst>
          </p:cNvPr>
          <p:cNvSpPr txBox="1"/>
          <p:nvPr/>
        </p:nvSpPr>
        <p:spPr>
          <a:xfrm>
            <a:off x="5338852" y="6441585"/>
            <a:ext cx="636278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80" dirty="0">
                <a:solidFill>
                  <a:srgbClr val="FFFFFF"/>
                </a:solidFill>
                <a:latin typeface="Proxima Nova"/>
                <a:cs typeface="Proxima Nova"/>
              </a:rPr>
              <a:t>Email</a:t>
            </a:r>
            <a:r>
              <a:rPr sz="1100" b="1" spc="-80" dirty="0">
                <a:solidFill>
                  <a:srgbClr val="FFFFFF"/>
                </a:solidFill>
                <a:latin typeface="Proxima Nova"/>
                <a:cs typeface="Proxima Nova"/>
              </a:rPr>
              <a:t>:</a:t>
            </a:r>
            <a:endParaRPr sz="1100" dirty="0">
              <a:latin typeface="Proxima Nova"/>
              <a:cs typeface="Proxima Nova"/>
            </a:endParaRPr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id="{6C5DD825-3F45-F3CF-779F-1A1F9CD28112}"/>
              </a:ext>
            </a:extLst>
          </p:cNvPr>
          <p:cNvSpPr txBox="1"/>
          <p:nvPr/>
        </p:nvSpPr>
        <p:spPr>
          <a:xfrm>
            <a:off x="10195598" y="6507218"/>
            <a:ext cx="1851852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4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All</a:t>
            </a:r>
            <a:r>
              <a:rPr sz="600" b="1" spc="2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5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trademarks</a:t>
            </a:r>
            <a:r>
              <a:rPr sz="600" b="1" spc="2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5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are</a:t>
            </a:r>
            <a:r>
              <a:rPr sz="600" b="1" spc="2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6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owned</a:t>
            </a:r>
            <a:r>
              <a:rPr sz="600" b="1" spc="2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6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by</a:t>
            </a:r>
            <a:r>
              <a:rPr sz="600" b="1" spc="2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4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PepsiCo,</a:t>
            </a:r>
            <a:r>
              <a:rPr sz="600" b="1" spc="2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4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Inc.</a:t>
            </a:r>
            <a:r>
              <a:rPr sz="600" b="1" spc="2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6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its</a:t>
            </a:r>
            <a:r>
              <a:rPr sz="600" b="1" spc="2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afiliates</a:t>
            </a:r>
            <a:r>
              <a:rPr sz="600" b="1" spc="2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10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©</a:t>
            </a:r>
            <a:r>
              <a:rPr sz="600" b="1" spc="2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2023</a:t>
            </a:r>
            <a:endParaRPr sz="600" dirty="0">
              <a:latin typeface="ProximaNovaCond-Semibold"/>
              <a:cs typeface="ProximaNovaCond-Semibold"/>
            </a:endParaRPr>
          </a:p>
        </p:txBody>
      </p:sp>
      <p:grpSp>
        <p:nvGrpSpPr>
          <p:cNvPr id="31" name="object 18">
            <a:extLst>
              <a:ext uri="{FF2B5EF4-FFF2-40B4-BE49-F238E27FC236}">
                <a16:creationId xmlns:a16="http://schemas.microsoft.com/office/drawing/2014/main" id="{FF5184D4-78B3-91BF-AD14-1AA7B29B17D1}"/>
              </a:ext>
            </a:extLst>
          </p:cNvPr>
          <p:cNvGrpSpPr/>
          <p:nvPr/>
        </p:nvGrpSpPr>
        <p:grpSpPr>
          <a:xfrm>
            <a:off x="457416" y="5699685"/>
            <a:ext cx="999853" cy="999853"/>
            <a:chOff x="296989" y="4279671"/>
            <a:chExt cx="634365" cy="634365"/>
          </a:xfrm>
        </p:grpSpPr>
        <p:sp>
          <p:nvSpPr>
            <p:cNvPr id="32" name="object 19">
              <a:extLst>
                <a:ext uri="{FF2B5EF4-FFF2-40B4-BE49-F238E27FC236}">
                  <a16:creationId xmlns:a16="http://schemas.microsoft.com/office/drawing/2014/main" id="{6B353942-258A-2A8F-66B2-733A09D30BCC}"/>
                </a:ext>
              </a:extLst>
            </p:cNvPr>
            <p:cNvSpPr/>
            <p:nvPr/>
          </p:nvSpPr>
          <p:spPr>
            <a:xfrm>
              <a:off x="296989" y="4279671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339" y="0"/>
                  </a:moveTo>
                  <a:lnTo>
                    <a:pt x="0" y="0"/>
                  </a:lnTo>
                  <a:lnTo>
                    <a:pt x="0" y="634339"/>
                  </a:lnTo>
                  <a:lnTo>
                    <a:pt x="634339" y="634339"/>
                  </a:lnTo>
                  <a:lnTo>
                    <a:pt x="6343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0">
              <a:extLst>
                <a:ext uri="{FF2B5EF4-FFF2-40B4-BE49-F238E27FC236}">
                  <a16:creationId xmlns:a16="http://schemas.microsoft.com/office/drawing/2014/main" id="{FD5469F5-C7A2-FB11-0E0A-7A9D04575929}"/>
                </a:ext>
              </a:extLst>
            </p:cNvPr>
            <p:cNvSpPr/>
            <p:nvPr/>
          </p:nvSpPr>
          <p:spPr>
            <a:xfrm>
              <a:off x="373875" y="4356557"/>
              <a:ext cx="480695" cy="96520"/>
            </a:xfrm>
            <a:custGeom>
              <a:avLst/>
              <a:gdLst/>
              <a:ahLst/>
              <a:cxnLst/>
              <a:rect l="l" t="t" r="r" b="b"/>
              <a:pathLst>
                <a:path w="480694" h="96520">
                  <a:moveTo>
                    <a:pt x="96113" y="38442"/>
                  </a:moveTo>
                  <a:lnTo>
                    <a:pt x="76898" y="38442"/>
                  </a:lnTo>
                  <a:lnTo>
                    <a:pt x="57670" y="38442"/>
                  </a:lnTo>
                  <a:lnTo>
                    <a:pt x="38442" y="38442"/>
                  </a:lnTo>
                  <a:lnTo>
                    <a:pt x="38442" y="57670"/>
                  </a:lnTo>
                  <a:lnTo>
                    <a:pt x="38442" y="76898"/>
                  </a:lnTo>
                  <a:lnTo>
                    <a:pt x="38442" y="96126"/>
                  </a:lnTo>
                  <a:lnTo>
                    <a:pt x="57670" y="96126"/>
                  </a:lnTo>
                  <a:lnTo>
                    <a:pt x="76885" y="96126"/>
                  </a:lnTo>
                  <a:lnTo>
                    <a:pt x="96113" y="96126"/>
                  </a:lnTo>
                  <a:lnTo>
                    <a:pt x="96113" y="76898"/>
                  </a:lnTo>
                  <a:lnTo>
                    <a:pt x="96113" y="57670"/>
                  </a:lnTo>
                  <a:lnTo>
                    <a:pt x="96113" y="38442"/>
                  </a:lnTo>
                  <a:close/>
                </a:path>
                <a:path w="480694" h="96520">
                  <a:moveTo>
                    <a:pt x="134556" y="0"/>
                  </a:moveTo>
                  <a:lnTo>
                    <a:pt x="134556" y="0"/>
                  </a:lnTo>
                  <a:lnTo>
                    <a:pt x="0" y="0"/>
                  </a:lnTo>
                  <a:lnTo>
                    <a:pt x="0" y="19227"/>
                  </a:lnTo>
                  <a:lnTo>
                    <a:pt x="0" y="96126"/>
                  </a:lnTo>
                  <a:lnTo>
                    <a:pt x="19227" y="96126"/>
                  </a:lnTo>
                  <a:lnTo>
                    <a:pt x="19227" y="19227"/>
                  </a:lnTo>
                  <a:lnTo>
                    <a:pt x="38442" y="19227"/>
                  </a:lnTo>
                  <a:lnTo>
                    <a:pt x="115328" y="19227"/>
                  </a:lnTo>
                  <a:lnTo>
                    <a:pt x="115328" y="38442"/>
                  </a:lnTo>
                  <a:lnTo>
                    <a:pt x="115328" y="57670"/>
                  </a:lnTo>
                  <a:lnTo>
                    <a:pt x="115328" y="76898"/>
                  </a:lnTo>
                  <a:lnTo>
                    <a:pt x="115328" y="96126"/>
                  </a:lnTo>
                  <a:lnTo>
                    <a:pt x="134556" y="96126"/>
                  </a:lnTo>
                  <a:lnTo>
                    <a:pt x="134556" y="19227"/>
                  </a:lnTo>
                  <a:lnTo>
                    <a:pt x="134556" y="0"/>
                  </a:lnTo>
                  <a:close/>
                </a:path>
                <a:path w="480694" h="96520">
                  <a:moveTo>
                    <a:pt x="172999" y="57670"/>
                  </a:moveTo>
                  <a:lnTo>
                    <a:pt x="153771" y="57670"/>
                  </a:lnTo>
                  <a:lnTo>
                    <a:pt x="153771" y="76898"/>
                  </a:lnTo>
                  <a:lnTo>
                    <a:pt x="172999" y="76898"/>
                  </a:lnTo>
                  <a:lnTo>
                    <a:pt x="172999" y="57670"/>
                  </a:lnTo>
                  <a:close/>
                </a:path>
                <a:path w="480694" h="96520">
                  <a:moveTo>
                    <a:pt x="326783" y="76898"/>
                  </a:moveTo>
                  <a:lnTo>
                    <a:pt x="307555" y="76898"/>
                  </a:lnTo>
                  <a:lnTo>
                    <a:pt x="288340" y="76898"/>
                  </a:lnTo>
                  <a:lnTo>
                    <a:pt x="288340" y="57670"/>
                  </a:lnTo>
                  <a:lnTo>
                    <a:pt x="307555" y="57670"/>
                  </a:lnTo>
                  <a:lnTo>
                    <a:pt x="307555" y="38442"/>
                  </a:lnTo>
                  <a:lnTo>
                    <a:pt x="288328" y="38442"/>
                  </a:lnTo>
                  <a:lnTo>
                    <a:pt x="288328" y="57670"/>
                  </a:lnTo>
                  <a:lnTo>
                    <a:pt x="269113" y="57670"/>
                  </a:lnTo>
                  <a:lnTo>
                    <a:pt x="269113" y="38455"/>
                  </a:lnTo>
                  <a:lnTo>
                    <a:pt x="269113" y="19227"/>
                  </a:lnTo>
                  <a:lnTo>
                    <a:pt x="249897" y="19227"/>
                  </a:lnTo>
                  <a:lnTo>
                    <a:pt x="249897" y="0"/>
                  </a:lnTo>
                  <a:lnTo>
                    <a:pt x="230670" y="0"/>
                  </a:lnTo>
                  <a:lnTo>
                    <a:pt x="230670" y="19227"/>
                  </a:lnTo>
                  <a:lnTo>
                    <a:pt x="249885" y="19227"/>
                  </a:lnTo>
                  <a:lnTo>
                    <a:pt x="249885" y="38442"/>
                  </a:lnTo>
                  <a:lnTo>
                    <a:pt x="230670" y="38442"/>
                  </a:lnTo>
                  <a:lnTo>
                    <a:pt x="230670" y="19227"/>
                  </a:lnTo>
                  <a:lnTo>
                    <a:pt x="211455" y="19227"/>
                  </a:lnTo>
                  <a:lnTo>
                    <a:pt x="192227" y="19227"/>
                  </a:lnTo>
                  <a:lnTo>
                    <a:pt x="192227" y="38442"/>
                  </a:lnTo>
                  <a:lnTo>
                    <a:pt x="172999" y="38442"/>
                  </a:lnTo>
                  <a:lnTo>
                    <a:pt x="172999" y="19227"/>
                  </a:lnTo>
                  <a:lnTo>
                    <a:pt x="172999" y="0"/>
                  </a:lnTo>
                  <a:lnTo>
                    <a:pt x="153771" y="0"/>
                  </a:lnTo>
                  <a:lnTo>
                    <a:pt x="153771" y="19227"/>
                  </a:lnTo>
                  <a:lnTo>
                    <a:pt x="153771" y="38455"/>
                  </a:lnTo>
                  <a:lnTo>
                    <a:pt x="172999" y="38455"/>
                  </a:lnTo>
                  <a:lnTo>
                    <a:pt x="172999" y="57670"/>
                  </a:lnTo>
                  <a:lnTo>
                    <a:pt x="192227" y="57670"/>
                  </a:lnTo>
                  <a:lnTo>
                    <a:pt x="211442" y="57670"/>
                  </a:lnTo>
                  <a:lnTo>
                    <a:pt x="211442" y="76898"/>
                  </a:lnTo>
                  <a:lnTo>
                    <a:pt x="192227" y="76898"/>
                  </a:lnTo>
                  <a:lnTo>
                    <a:pt x="172999" y="76898"/>
                  </a:lnTo>
                  <a:lnTo>
                    <a:pt x="172999" y="96126"/>
                  </a:lnTo>
                  <a:lnTo>
                    <a:pt x="192227" y="96126"/>
                  </a:lnTo>
                  <a:lnTo>
                    <a:pt x="211442" y="96126"/>
                  </a:lnTo>
                  <a:lnTo>
                    <a:pt x="230670" y="96126"/>
                  </a:lnTo>
                  <a:lnTo>
                    <a:pt x="230670" y="76898"/>
                  </a:lnTo>
                  <a:lnTo>
                    <a:pt x="230670" y="57670"/>
                  </a:lnTo>
                  <a:lnTo>
                    <a:pt x="211455" y="57670"/>
                  </a:lnTo>
                  <a:lnTo>
                    <a:pt x="211455" y="38455"/>
                  </a:lnTo>
                  <a:lnTo>
                    <a:pt x="230670" y="38455"/>
                  </a:lnTo>
                  <a:lnTo>
                    <a:pt x="230670" y="57670"/>
                  </a:lnTo>
                  <a:lnTo>
                    <a:pt x="249885" y="57670"/>
                  </a:lnTo>
                  <a:lnTo>
                    <a:pt x="249885" y="76898"/>
                  </a:lnTo>
                  <a:lnTo>
                    <a:pt x="249885" y="96126"/>
                  </a:lnTo>
                  <a:lnTo>
                    <a:pt x="269113" y="96126"/>
                  </a:lnTo>
                  <a:lnTo>
                    <a:pt x="288328" y="96126"/>
                  </a:lnTo>
                  <a:lnTo>
                    <a:pt x="307555" y="96126"/>
                  </a:lnTo>
                  <a:lnTo>
                    <a:pt x="326783" y="96126"/>
                  </a:lnTo>
                  <a:lnTo>
                    <a:pt x="326783" y="76898"/>
                  </a:lnTo>
                  <a:close/>
                </a:path>
                <a:path w="480694" h="96520">
                  <a:moveTo>
                    <a:pt x="326783" y="0"/>
                  </a:moveTo>
                  <a:lnTo>
                    <a:pt x="307555" y="0"/>
                  </a:lnTo>
                  <a:lnTo>
                    <a:pt x="307555" y="19227"/>
                  </a:lnTo>
                  <a:lnTo>
                    <a:pt x="326783" y="19227"/>
                  </a:lnTo>
                  <a:lnTo>
                    <a:pt x="326783" y="0"/>
                  </a:lnTo>
                  <a:close/>
                </a:path>
                <a:path w="480694" h="96520">
                  <a:moveTo>
                    <a:pt x="442112" y="38442"/>
                  </a:moveTo>
                  <a:lnTo>
                    <a:pt x="422897" y="38442"/>
                  </a:lnTo>
                  <a:lnTo>
                    <a:pt x="403669" y="38442"/>
                  </a:lnTo>
                  <a:lnTo>
                    <a:pt x="384441" y="38442"/>
                  </a:lnTo>
                  <a:lnTo>
                    <a:pt x="384441" y="57670"/>
                  </a:lnTo>
                  <a:lnTo>
                    <a:pt x="384441" y="76898"/>
                  </a:lnTo>
                  <a:lnTo>
                    <a:pt x="384441" y="96126"/>
                  </a:lnTo>
                  <a:lnTo>
                    <a:pt x="403669" y="96126"/>
                  </a:lnTo>
                  <a:lnTo>
                    <a:pt x="422884" y="96126"/>
                  </a:lnTo>
                  <a:lnTo>
                    <a:pt x="442112" y="96126"/>
                  </a:lnTo>
                  <a:lnTo>
                    <a:pt x="442112" y="76898"/>
                  </a:lnTo>
                  <a:lnTo>
                    <a:pt x="442112" y="57670"/>
                  </a:lnTo>
                  <a:lnTo>
                    <a:pt x="442112" y="38442"/>
                  </a:lnTo>
                  <a:close/>
                </a:path>
                <a:path w="480694" h="96520">
                  <a:moveTo>
                    <a:pt x="480568" y="0"/>
                  </a:moveTo>
                  <a:lnTo>
                    <a:pt x="480568" y="0"/>
                  </a:lnTo>
                  <a:lnTo>
                    <a:pt x="345998" y="0"/>
                  </a:lnTo>
                  <a:lnTo>
                    <a:pt x="345998" y="19227"/>
                  </a:lnTo>
                  <a:lnTo>
                    <a:pt x="345998" y="96126"/>
                  </a:lnTo>
                  <a:lnTo>
                    <a:pt x="365226" y="96126"/>
                  </a:lnTo>
                  <a:lnTo>
                    <a:pt x="365226" y="19227"/>
                  </a:lnTo>
                  <a:lnTo>
                    <a:pt x="384441" y="19227"/>
                  </a:lnTo>
                  <a:lnTo>
                    <a:pt x="461340" y="19227"/>
                  </a:lnTo>
                  <a:lnTo>
                    <a:pt x="461340" y="38442"/>
                  </a:lnTo>
                  <a:lnTo>
                    <a:pt x="461340" y="57670"/>
                  </a:lnTo>
                  <a:lnTo>
                    <a:pt x="461340" y="76898"/>
                  </a:lnTo>
                  <a:lnTo>
                    <a:pt x="461340" y="96126"/>
                  </a:lnTo>
                  <a:lnTo>
                    <a:pt x="480568" y="96126"/>
                  </a:lnTo>
                  <a:lnTo>
                    <a:pt x="480568" y="19227"/>
                  </a:lnTo>
                  <a:lnTo>
                    <a:pt x="48056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21">
              <a:extLst>
                <a:ext uri="{FF2B5EF4-FFF2-40B4-BE49-F238E27FC236}">
                  <a16:creationId xmlns:a16="http://schemas.microsoft.com/office/drawing/2014/main" id="{45FAA83C-DDF3-E752-76F7-350BD47C3828}"/>
                </a:ext>
              </a:extLst>
            </p:cNvPr>
            <p:cNvSpPr/>
            <p:nvPr/>
          </p:nvSpPr>
          <p:spPr>
            <a:xfrm>
              <a:off x="373875" y="4433455"/>
              <a:ext cx="480695" cy="154305"/>
            </a:xfrm>
            <a:custGeom>
              <a:avLst/>
              <a:gdLst/>
              <a:ahLst/>
              <a:cxnLst/>
              <a:rect l="l" t="t" r="r" b="b"/>
              <a:pathLst>
                <a:path w="480694" h="154304">
                  <a:moveTo>
                    <a:pt x="19227" y="134556"/>
                  </a:moveTo>
                  <a:lnTo>
                    <a:pt x="0" y="134556"/>
                  </a:lnTo>
                  <a:lnTo>
                    <a:pt x="0" y="153784"/>
                  </a:lnTo>
                  <a:lnTo>
                    <a:pt x="19227" y="153784"/>
                  </a:lnTo>
                  <a:lnTo>
                    <a:pt x="19227" y="134556"/>
                  </a:lnTo>
                  <a:close/>
                </a:path>
                <a:path w="480694" h="154304">
                  <a:moveTo>
                    <a:pt x="76898" y="76885"/>
                  </a:moveTo>
                  <a:lnTo>
                    <a:pt x="57670" y="76885"/>
                  </a:lnTo>
                  <a:lnTo>
                    <a:pt x="38442" y="76885"/>
                  </a:lnTo>
                  <a:lnTo>
                    <a:pt x="38442" y="96113"/>
                  </a:lnTo>
                  <a:lnTo>
                    <a:pt x="19227" y="96113"/>
                  </a:lnTo>
                  <a:lnTo>
                    <a:pt x="19227" y="76885"/>
                  </a:lnTo>
                  <a:lnTo>
                    <a:pt x="0" y="76885"/>
                  </a:lnTo>
                  <a:lnTo>
                    <a:pt x="0" y="96113"/>
                  </a:lnTo>
                  <a:lnTo>
                    <a:pt x="19215" y="96113"/>
                  </a:lnTo>
                  <a:lnTo>
                    <a:pt x="19215" y="115341"/>
                  </a:lnTo>
                  <a:lnTo>
                    <a:pt x="38442" y="115341"/>
                  </a:lnTo>
                  <a:lnTo>
                    <a:pt x="38442" y="134556"/>
                  </a:lnTo>
                  <a:lnTo>
                    <a:pt x="57670" y="134556"/>
                  </a:lnTo>
                  <a:lnTo>
                    <a:pt x="57670" y="153784"/>
                  </a:lnTo>
                  <a:lnTo>
                    <a:pt x="76898" y="153784"/>
                  </a:lnTo>
                  <a:lnTo>
                    <a:pt x="76898" y="134556"/>
                  </a:lnTo>
                  <a:lnTo>
                    <a:pt x="76898" y="115328"/>
                  </a:lnTo>
                  <a:lnTo>
                    <a:pt x="57670" y="115328"/>
                  </a:lnTo>
                  <a:lnTo>
                    <a:pt x="57670" y="96113"/>
                  </a:lnTo>
                  <a:lnTo>
                    <a:pt x="76898" y="96113"/>
                  </a:lnTo>
                  <a:lnTo>
                    <a:pt x="76898" y="76885"/>
                  </a:lnTo>
                  <a:close/>
                </a:path>
                <a:path w="480694" h="154304">
                  <a:moveTo>
                    <a:pt x="134556" y="115328"/>
                  </a:moveTo>
                  <a:lnTo>
                    <a:pt x="115341" y="115328"/>
                  </a:lnTo>
                  <a:lnTo>
                    <a:pt x="96113" y="115328"/>
                  </a:lnTo>
                  <a:lnTo>
                    <a:pt x="96113" y="134556"/>
                  </a:lnTo>
                  <a:lnTo>
                    <a:pt x="115328" y="134556"/>
                  </a:lnTo>
                  <a:lnTo>
                    <a:pt x="134556" y="134556"/>
                  </a:lnTo>
                  <a:lnTo>
                    <a:pt x="134556" y="115328"/>
                  </a:lnTo>
                  <a:close/>
                </a:path>
                <a:path w="480694" h="154304">
                  <a:moveTo>
                    <a:pt x="134556" y="19215"/>
                  </a:moveTo>
                  <a:lnTo>
                    <a:pt x="115328" y="19215"/>
                  </a:lnTo>
                  <a:lnTo>
                    <a:pt x="115328" y="38442"/>
                  </a:lnTo>
                  <a:lnTo>
                    <a:pt x="96113" y="38442"/>
                  </a:lnTo>
                  <a:lnTo>
                    <a:pt x="19227" y="38442"/>
                  </a:lnTo>
                  <a:lnTo>
                    <a:pt x="19227" y="19215"/>
                  </a:lnTo>
                  <a:lnTo>
                    <a:pt x="0" y="19215"/>
                  </a:lnTo>
                  <a:lnTo>
                    <a:pt x="0" y="38442"/>
                  </a:lnTo>
                  <a:lnTo>
                    <a:pt x="0" y="57670"/>
                  </a:lnTo>
                  <a:lnTo>
                    <a:pt x="134556" y="57670"/>
                  </a:lnTo>
                  <a:lnTo>
                    <a:pt x="134556" y="38442"/>
                  </a:lnTo>
                  <a:lnTo>
                    <a:pt x="134556" y="19215"/>
                  </a:lnTo>
                  <a:close/>
                </a:path>
                <a:path w="480694" h="154304">
                  <a:moveTo>
                    <a:pt x="172999" y="38442"/>
                  </a:moveTo>
                  <a:lnTo>
                    <a:pt x="153771" y="38442"/>
                  </a:lnTo>
                  <a:lnTo>
                    <a:pt x="153771" y="57658"/>
                  </a:lnTo>
                  <a:lnTo>
                    <a:pt x="153771" y="76885"/>
                  </a:lnTo>
                  <a:lnTo>
                    <a:pt x="134556" y="76885"/>
                  </a:lnTo>
                  <a:lnTo>
                    <a:pt x="115341" y="76885"/>
                  </a:lnTo>
                  <a:lnTo>
                    <a:pt x="96113" y="76885"/>
                  </a:lnTo>
                  <a:lnTo>
                    <a:pt x="96113" y="96113"/>
                  </a:lnTo>
                  <a:lnTo>
                    <a:pt x="115328" y="96113"/>
                  </a:lnTo>
                  <a:lnTo>
                    <a:pt x="134556" y="96113"/>
                  </a:lnTo>
                  <a:lnTo>
                    <a:pt x="153771" y="96113"/>
                  </a:lnTo>
                  <a:lnTo>
                    <a:pt x="153771" y="115328"/>
                  </a:lnTo>
                  <a:lnTo>
                    <a:pt x="153771" y="134556"/>
                  </a:lnTo>
                  <a:lnTo>
                    <a:pt x="134556" y="134556"/>
                  </a:lnTo>
                  <a:lnTo>
                    <a:pt x="134556" y="153784"/>
                  </a:lnTo>
                  <a:lnTo>
                    <a:pt x="153784" y="153784"/>
                  </a:lnTo>
                  <a:lnTo>
                    <a:pt x="153784" y="134556"/>
                  </a:lnTo>
                  <a:lnTo>
                    <a:pt x="172999" y="134556"/>
                  </a:lnTo>
                  <a:lnTo>
                    <a:pt x="172999" y="115341"/>
                  </a:lnTo>
                  <a:lnTo>
                    <a:pt x="172999" y="96113"/>
                  </a:lnTo>
                  <a:lnTo>
                    <a:pt x="153784" y="96113"/>
                  </a:lnTo>
                  <a:lnTo>
                    <a:pt x="153784" y="76885"/>
                  </a:lnTo>
                  <a:lnTo>
                    <a:pt x="172999" y="76885"/>
                  </a:lnTo>
                  <a:lnTo>
                    <a:pt x="172999" y="57670"/>
                  </a:lnTo>
                  <a:lnTo>
                    <a:pt x="172999" y="38442"/>
                  </a:lnTo>
                  <a:close/>
                </a:path>
                <a:path w="480694" h="154304">
                  <a:moveTo>
                    <a:pt x="192227" y="134556"/>
                  </a:moveTo>
                  <a:lnTo>
                    <a:pt x="172999" y="134556"/>
                  </a:lnTo>
                  <a:lnTo>
                    <a:pt x="172999" y="153784"/>
                  </a:lnTo>
                  <a:lnTo>
                    <a:pt x="192227" y="153784"/>
                  </a:lnTo>
                  <a:lnTo>
                    <a:pt x="192227" y="134556"/>
                  </a:lnTo>
                  <a:close/>
                </a:path>
                <a:path w="480694" h="154304">
                  <a:moveTo>
                    <a:pt x="230670" y="115328"/>
                  </a:moveTo>
                  <a:lnTo>
                    <a:pt x="211455" y="115328"/>
                  </a:lnTo>
                  <a:lnTo>
                    <a:pt x="211455" y="96113"/>
                  </a:lnTo>
                  <a:lnTo>
                    <a:pt x="211455" y="76885"/>
                  </a:lnTo>
                  <a:lnTo>
                    <a:pt x="192227" y="76885"/>
                  </a:lnTo>
                  <a:lnTo>
                    <a:pt x="192227" y="96113"/>
                  </a:lnTo>
                  <a:lnTo>
                    <a:pt x="192227" y="115341"/>
                  </a:lnTo>
                  <a:lnTo>
                    <a:pt x="211442" y="115341"/>
                  </a:lnTo>
                  <a:lnTo>
                    <a:pt x="211442" y="134556"/>
                  </a:lnTo>
                  <a:lnTo>
                    <a:pt x="211442" y="153784"/>
                  </a:lnTo>
                  <a:lnTo>
                    <a:pt x="230670" y="153784"/>
                  </a:lnTo>
                  <a:lnTo>
                    <a:pt x="230670" y="134556"/>
                  </a:lnTo>
                  <a:lnTo>
                    <a:pt x="230670" y="115328"/>
                  </a:lnTo>
                  <a:close/>
                </a:path>
                <a:path w="480694" h="154304">
                  <a:moveTo>
                    <a:pt x="288340" y="134556"/>
                  </a:moveTo>
                  <a:lnTo>
                    <a:pt x="269113" y="134556"/>
                  </a:lnTo>
                  <a:lnTo>
                    <a:pt x="269113" y="115341"/>
                  </a:lnTo>
                  <a:lnTo>
                    <a:pt x="269113" y="96113"/>
                  </a:lnTo>
                  <a:lnTo>
                    <a:pt x="249897" y="96113"/>
                  </a:lnTo>
                  <a:lnTo>
                    <a:pt x="249897" y="76885"/>
                  </a:lnTo>
                  <a:lnTo>
                    <a:pt x="249897" y="57670"/>
                  </a:lnTo>
                  <a:lnTo>
                    <a:pt x="249897" y="38442"/>
                  </a:lnTo>
                  <a:lnTo>
                    <a:pt x="249897" y="19215"/>
                  </a:lnTo>
                  <a:lnTo>
                    <a:pt x="230670" y="19215"/>
                  </a:lnTo>
                  <a:lnTo>
                    <a:pt x="211455" y="19215"/>
                  </a:lnTo>
                  <a:lnTo>
                    <a:pt x="192227" y="19215"/>
                  </a:lnTo>
                  <a:lnTo>
                    <a:pt x="172999" y="19215"/>
                  </a:lnTo>
                  <a:lnTo>
                    <a:pt x="172999" y="38442"/>
                  </a:lnTo>
                  <a:lnTo>
                    <a:pt x="192227" y="38442"/>
                  </a:lnTo>
                  <a:lnTo>
                    <a:pt x="192227" y="57670"/>
                  </a:lnTo>
                  <a:lnTo>
                    <a:pt x="211455" y="57670"/>
                  </a:lnTo>
                  <a:lnTo>
                    <a:pt x="211455" y="38442"/>
                  </a:lnTo>
                  <a:lnTo>
                    <a:pt x="230670" y="38442"/>
                  </a:lnTo>
                  <a:lnTo>
                    <a:pt x="230670" y="57658"/>
                  </a:lnTo>
                  <a:lnTo>
                    <a:pt x="230670" y="76885"/>
                  </a:lnTo>
                  <a:lnTo>
                    <a:pt x="230670" y="96113"/>
                  </a:lnTo>
                  <a:lnTo>
                    <a:pt x="249885" y="96113"/>
                  </a:lnTo>
                  <a:lnTo>
                    <a:pt x="249885" y="115328"/>
                  </a:lnTo>
                  <a:lnTo>
                    <a:pt x="249885" y="134556"/>
                  </a:lnTo>
                  <a:lnTo>
                    <a:pt x="249885" y="153784"/>
                  </a:lnTo>
                  <a:lnTo>
                    <a:pt x="269113" y="153784"/>
                  </a:lnTo>
                  <a:lnTo>
                    <a:pt x="288340" y="153784"/>
                  </a:lnTo>
                  <a:lnTo>
                    <a:pt x="288340" y="134556"/>
                  </a:lnTo>
                  <a:close/>
                </a:path>
                <a:path w="480694" h="154304">
                  <a:moveTo>
                    <a:pt x="288340" y="19215"/>
                  </a:moveTo>
                  <a:lnTo>
                    <a:pt x="269113" y="19215"/>
                  </a:lnTo>
                  <a:lnTo>
                    <a:pt x="269113" y="38442"/>
                  </a:lnTo>
                  <a:lnTo>
                    <a:pt x="269113" y="57670"/>
                  </a:lnTo>
                  <a:lnTo>
                    <a:pt x="288340" y="57670"/>
                  </a:lnTo>
                  <a:lnTo>
                    <a:pt x="288340" y="38442"/>
                  </a:lnTo>
                  <a:lnTo>
                    <a:pt x="288340" y="19215"/>
                  </a:lnTo>
                  <a:close/>
                </a:path>
                <a:path w="480694" h="154304">
                  <a:moveTo>
                    <a:pt x="326783" y="38442"/>
                  </a:moveTo>
                  <a:lnTo>
                    <a:pt x="307555" y="38442"/>
                  </a:lnTo>
                  <a:lnTo>
                    <a:pt x="307555" y="57670"/>
                  </a:lnTo>
                  <a:lnTo>
                    <a:pt x="326783" y="57670"/>
                  </a:lnTo>
                  <a:lnTo>
                    <a:pt x="326783" y="38442"/>
                  </a:lnTo>
                  <a:close/>
                </a:path>
                <a:path w="480694" h="154304">
                  <a:moveTo>
                    <a:pt x="345998" y="96113"/>
                  </a:moveTo>
                  <a:lnTo>
                    <a:pt x="326783" y="96113"/>
                  </a:lnTo>
                  <a:lnTo>
                    <a:pt x="326783" y="76885"/>
                  </a:lnTo>
                  <a:lnTo>
                    <a:pt x="307555" y="76885"/>
                  </a:lnTo>
                  <a:lnTo>
                    <a:pt x="288328" y="76885"/>
                  </a:lnTo>
                  <a:lnTo>
                    <a:pt x="288328" y="96113"/>
                  </a:lnTo>
                  <a:lnTo>
                    <a:pt x="307555" y="96113"/>
                  </a:lnTo>
                  <a:lnTo>
                    <a:pt x="307555" y="115341"/>
                  </a:lnTo>
                  <a:lnTo>
                    <a:pt x="326771" y="115341"/>
                  </a:lnTo>
                  <a:lnTo>
                    <a:pt x="326771" y="134556"/>
                  </a:lnTo>
                  <a:lnTo>
                    <a:pt x="345998" y="134556"/>
                  </a:lnTo>
                  <a:lnTo>
                    <a:pt x="345998" y="115341"/>
                  </a:lnTo>
                  <a:lnTo>
                    <a:pt x="345998" y="96113"/>
                  </a:lnTo>
                  <a:close/>
                </a:path>
                <a:path w="480694" h="154304">
                  <a:moveTo>
                    <a:pt x="365226" y="76885"/>
                  </a:moveTo>
                  <a:lnTo>
                    <a:pt x="345998" y="76885"/>
                  </a:lnTo>
                  <a:lnTo>
                    <a:pt x="345998" y="96113"/>
                  </a:lnTo>
                  <a:lnTo>
                    <a:pt x="365226" y="96113"/>
                  </a:lnTo>
                  <a:lnTo>
                    <a:pt x="365226" y="76885"/>
                  </a:lnTo>
                  <a:close/>
                </a:path>
                <a:path w="480694" h="154304">
                  <a:moveTo>
                    <a:pt x="403669" y="115328"/>
                  </a:moveTo>
                  <a:lnTo>
                    <a:pt x="384454" y="115328"/>
                  </a:lnTo>
                  <a:lnTo>
                    <a:pt x="384454" y="96113"/>
                  </a:lnTo>
                  <a:lnTo>
                    <a:pt x="365226" y="96113"/>
                  </a:lnTo>
                  <a:lnTo>
                    <a:pt x="365226" y="115328"/>
                  </a:lnTo>
                  <a:lnTo>
                    <a:pt x="365226" y="134556"/>
                  </a:lnTo>
                  <a:lnTo>
                    <a:pt x="384441" y="134556"/>
                  </a:lnTo>
                  <a:lnTo>
                    <a:pt x="403669" y="134556"/>
                  </a:lnTo>
                  <a:lnTo>
                    <a:pt x="403669" y="115328"/>
                  </a:lnTo>
                  <a:close/>
                </a:path>
                <a:path w="480694" h="154304">
                  <a:moveTo>
                    <a:pt x="422897" y="76885"/>
                  </a:moveTo>
                  <a:lnTo>
                    <a:pt x="403669" y="76885"/>
                  </a:lnTo>
                  <a:lnTo>
                    <a:pt x="403669" y="96113"/>
                  </a:lnTo>
                  <a:lnTo>
                    <a:pt x="422897" y="96113"/>
                  </a:lnTo>
                  <a:lnTo>
                    <a:pt x="422897" y="76885"/>
                  </a:lnTo>
                  <a:close/>
                </a:path>
                <a:path w="480694" h="154304">
                  <a:moveTo>
                    <a:pt x="480568" y="76885"/>
                  </a:moveTo>
                  <a:lnTo>
                    <a:pt x="461340" y="76885"/>
                  </a:lnTo>
                  <a:lnTo>
                    <a:pt x="442112" y="76885"/>
                  </a:lnTo>
                  <a:lnTo>
                    <a:pt x="442112" y="96113"/>
                  </a:lnTo>
                  <a:lnTo>
                    <a:pt x="442112" y="115341"/>
                  </a:lnTo>
                  <a:lnTo>
                    <a:pt x="461340" y="115341"/>
                  </a:lnTo>
                  <a:lnTo>
                    <a:pt x="461340" y="96113"/>
                  </a:lnTo>
                  <a:lnTo>
                    <a:pt x="480568" y="96113"/>
                  </a:lnTo>
                  <a:lnTo>
                    <a:pt x="480568" y="76885"/>
                  </a:lnTo>
                  <a:close/>
                </a:path>
                <a:path w="480694" h="154304">
                  <a:moveTo>
                    <a:pt x="480568" y="0"/>
                  </a:moveTo>
                  <a:lnTo>
                    <a:pt x="461340" y="0"/>
                  </a:lnTo>
                  <a:lnTo>
                    <a:pt x="461340" y="19215"/>
                  </a:lnTo>
                  <a:lnTo>
                    <a:pt x="461340" y="38442"/>
                  </a:lnTo>
                  <a:lnTo>
                    <a:pt x="442112" y="38442"/>
                  </a:lnTo>
                  <a:lnTo>
                    <a:pt x="422897" y="38442"/>
                  </a:lnTo>
                  <a:lnTo>
                    <a:pt x="365226" y="38442"/>
                  </a:lnTo>
                  <a:lnTo>
                    <a:pt x="365226" y="19215"/>
                  </a:lnTo>
                  <a:lnTo>
                    <a:pt x="345998" y="19215"/>
                  </a:lnTo>
                  <a:lnTo>
                    <a:pt x="345998" y="38442"/>
                  </a:lnTo>
                  <a:lnTo>
                    <a:pt x="345998" y="57670"/>
                  </a:lnTo>
                  <a:lnTo>
                    <a:pt x="480568" y="57670"/>
                  </a:lnTo>
                  <a:lnTo>
                    <a:pt x="480568" y="38442"/>
                  </a:lnTo>
                  <a:lnTo>
                    <a:pt x="480568" y="19227"/>
                  </a:lnTo>
                  <a:lnTo>
                    <a:pt x="48056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2">
              <a:extLst>
                <a:ext uri="{FF2B5EF4-FFF2-40B4-BE49-F238E27FC236}">
                  <a16:creationId xmlns:a16="http://schemas.microsoft.com/office/drawing/2014/main" id="{028A4D4D-6099-3B9C-91CA-1A082C30D1A3}"/>
                </a:ext>
              </a:extLst>
            </p:cNvPr>
            <p:cNvSpPr/>
            <p:nvPr/>
          </p:nvSpPr>
          <p:spPr>
            <a:xfrm>
              <a:off x="373875" y="4568012"/>
              <a:ext cx="480695" cy="134620"/>
            </a:xfrm>
            <a:custGeom>
              <a:avLst/>
              <a:gdLst/>
              <a:ahLst/>
              <a:cxnLst/>
              <a:rect l="l" t="t" r="r" b="b"/>
              <a:pathLst>
                <a:path w="480694" h="134620">
                  <a:moveTo>
                    <a:pt x="19227" y="76898"/>
                  </a:moveTo>
                  <a:lnTo>
                    <a:pt x="0" y="76898"/>
                  </a:lnTo>
                  <a:lnTo>
                    <a:pt x="0" y="96113"/>
                  </a:lnTo>
                  <a:lnTo>
                    <a:pt x="19227" y="96113"/>
                  </a:lnTo>
                  <a:lnTo>
                    <a:pt x="19227" y="76898"/>
                  </a:lnTo>
                  <a:close/>
                </a:path>
                <a:path w="480694" h="134620">
                  <a:moveTo>
                    <a:pt x="19227" y="19215"/>
                  </a:moveTo>
                  <a:lnTo>
                    <a:pt x="0" y="19215"/>
                  </a:lnTo>
                  <a:lnTo>
                    <a:pt x="0" y="38442"/>
                  </a:lnTo>
                  <a:lnTo>
                    <a:pt x="19227" y="38442"/>
                  </a:lnTo>
                  <a:lnTo>
                    <a:pt x="19227" y="19215"/>
                  </a:lnTo>
                  <a:close/>
                </a:path>
                <a:path w="480694" h="134620">
                  <a:moveTo>
                    <a:pt x="76898" y="57658"/>
                  </a:moveTo>
                  <a:lnTo>
                    <a:pt x="57670" y="57658"/>
                  </a:lnTo>
                  <a:lnTo>
                    <a:pt x="38442" y="57658"/>
                  </a:lnTo>
                  <a:lnTo>
                    <a:pt x="19215" y="57658"/>
                  </a:lnTo>
                  <a:lnTo>
                    <a:pt x="19215" y="76885"/>
                  </a:lnTo>
                  <a:lnTo>
                    <a:pt x="38442" y="76885"/>
                  </a:lnTo>
                  <a:lnTo>
                    <a:pt x="57670" y="76885"/>
                  </a:lnTo>
                  <a:lnTo>
                    <a:pt x="76898" y="76885"/>
                  </a:lnTo>
                  <a:lnTo>
                    <a:pt x="76898" y="57658"/>
                  </a:lnTo>
                  <a:close/>
                </a:path>
                <a:path w="480694" h="134620">
                  <a:moveTo>
                    <a:pt x="172999" y="115328"/>
                  </a:moveTo>
                  <a:lnTo>
                    <a:pt x="153784" y="115328"/>
                  </a:lnTo>
                  <a:lnTo>
                    <a:pt x="153784" y="96100"/>
                  </a:lnTo>
                  <a:lnTo>
                    <a:pt x="134556" y="96100"/>
                  </a:lnTo>
                  <a:lnTo>
                    <a:pt x="115341" y="96100"/>
                  </a:lnTo>
                  <a:lnTo>
                    <a:pt x="115341" y="76898"/>
                  </a:lnTo>
                  <a:lnTo>
                    <a:pt x="96113" y="76898"/>
                  </a:lnTo>
                  <a:lnTo>
                    <a:pt x="76898" y="76898"/>
                  </a:lnTo>
                  <a:lnTo>
                    <a:pt x="57670" y="76898"/>
                  </a:lnTo>
                  <a:lnTo>
                    <a:pt x="57670" y="96100"/>
                  </a:lnTo>
                  <a:lnTo>
                    <a:pt x="57670" y="115328"/>
                  </a:lnTo>
                  <a:lnTo>
                    <a:pt x="76898" y="115328"/>
                  </a:lnTo>
                  <a:lnTo>
                    <a:pt x="76898" y="96113"/>
                  </a:lnTo>
                  <a:lnTo>
                    <a:pt x="96113" y="96113"/>
                  </a:lnTo>
                  <a:lnTo>
                    <a:pt x="96113" y="115328"/>
                  </a:lnTo>
                  <a:lnTo>
                    <a:pt x="115328" y="115328"/>
                  </a:lnTo>
                  <a:lnTo>
                    <a:pt x="134556" y="115328"/>
                  </a:lnTo>
                  <a:lnTo>
                    <a:pt x="153771" y="115328"/>
                  </a:lnTo>
                  <a:lnTo>
                    <a:pt x="153771" y="134556"/>
                  </a:lnTo>
                  <a:lnTo>
                    <a:pt x="172999" y="134556"/>
                  </a:lnTo>
                  <a:lnTo>
                    <a:pt x="172999" y="115328"/>
                  </a:lnTo>
                  <a:close/>
                </a:path>
                <a:path w="480694" h="134620">
                  <a:moveTo>
                    <a:pt x="192227" y="76898"/>
                  </a:moveTo>
                  <a:lnTo>
                    <a:pt x="172999" y="76898"/>
                  </a:lnTo>
                  <a:lnTo>
                    <a:pt x="172999" y="96113"/>
                  </a:lnTo>
                  <a:lnTo>
                    <a:pt x="192227" y="96113"/>
                  </a:lnTo>
                  <a:lnTo>
                    <a:pt x="192227" y="76898"/>
                  </a:lnTo>
                  <a:close/>
                </a:path>
                <a:path w="480694" h="134620">
                  <a:moveTo>
                    <a:pt x="192227" y="19215"/>
                  </a:moveTo>
                  <a:lnTo>
                    <a:pt x="172999" y="19215"/>
                  </a:lnTo>
                  <a:lnTo>
                    <a:pt x="172999" y="38442"/>
                  </a:lnTo>
                  <a:lnTo>
                    <a:pt x="192227" y="38442"/>
                  </a:lnTo>
                  <a:lnTo>
                    <a:pt x="192227" y="19215"/>
                  </a:lnTo>
                  <a:close/>
                </a:path>
                <a:path w="480694" h="134620">
                  <a:moveTo>
                    <a:pt x="307555" y="0"/>
                  </a:moveTo>
                  <a:lnTo>
                    <a:pt x="288340" y="0"/>
                  </a:lnTo>
                  <a:lnTo>
                    <a:pt x="269113" y="0"/>
                  </a:lnTo>
                  <a:lnTo>
                    <a:pt x="269113" y="19215"/>
                  </a:lnTo>
                  <a:lnTo>
                    <a:pt x="249897" y="19215"/>
                  </a:lnTo>
                  <a:lnTo>
                    <a:pt x="230670" y="19215"/>
                  </a:lnTo>
                  <a:lnTo>
                    <a:pt x="230670" y="38442"/>
                  </a:lnTo>
                  <a:lnTo>
                    <a:pt x="249885" y="38442"/>
                  </a:lnTo>
                  <a:lnTo>
                    <a:pt x="249885" y="57658"/>
                  </a:lnTo>
                  <a:lnTo>
                    <a:pt x="230670" y="57658"/>
                  </a:lnTo>
                  <a:lnTo>
                    <a:pt x="230670" y="38442"/>
                  </a:lnTo>
                  <a:lnTo>
                    <a:pt x="211455" y="38442"/>
                  </a:lnTo>
                  <a:lnTo>
                    <a:pt x="192227" y="38442"/>
                  </a:lnTo>
                  <a:lnTo>
                    <a:pt x="192227" y="57658"/>
                  </a:lnTo>
                  <a:lnTo>
                    <a:pt x="172999" y="57658"/>
                  </a:lnTo>
                  <a:lnTo>
                    <a:pt x="153784" y="57658"/>
                  </a:lnTo>
                  <a:lnTo>
                    <a:pt x="153784" y="38442"/>
                  </a:lnTo>
                  <a:lnTo>
                    <a:pt x="153784" y="19215"/>
                  </a:lnTo>
                  <a:lnTo>
                    <a:pt x="134556" y="19215"/>
                  </a:lnTo>
                  <a:lnTo>
                    <a:pt x="115328" y="19215"/>
                  </a:lnTo>
                  <a:lnTo>
                    <a:pt x="115328" y="38442"/>
                  </a:lnTo>
                  <a:lnTo>
                    <a:pt x="134556" y="38442"/>
                  </a:lnTo>
                  <a:lnTo>
                    <a:pt x="134556" y="57658"/>
                  </a:lnTo>
                  <a:lnTo>
                    <a:pt x="115328" y="57658"/>
                  </a:lnTo>
                  <a:lnTo>
                    <a:pt x="115328" y="76885"/>
                  </a:lnTo>
                  <a:lnTo>
                    <a:pt x="134556" y="76885"/>
                  </a:lnTo>
                  <a:lnTo>
                    <a:pt x="134556" y="57670"/>
                  </a:lnTo>
                  <a:lnTo>
                    <a:pt x="153771" y="57670"/>
                  </a:lnTo>
                  <a:lnTo>
                    <a:pt x="153771" y="76885"/>
                  </a:lnTo>
                  <a:lnTo>
                    <a:pt x="172999" y="76885"/>
                  </a:lnTo>
                  <a:lnTo>
                    <a:pt x="192227" y="76885"/>
                  </a:lnTo>
                  <a:lnTo>
                    <a:pt x="192227" y="57670"/>
                  </a:lnTo>
                  <a:lnTo>
                    <a:pt x="211442" y="57670"/>
                  </a:lnTo>
                  <a:lnTo>
                    <a:pt x="230670" y="57670"/>
                  </a:lnTo>
                  <a:lnTo>
                    <a:pt x="230670" y="76885"/>
                  </a:lnTo>
                  <a:lnTo>
                    <a:pt x="249897" y="76885"/>
                  </a:lnTo>
                  <a:lnTo>
                    <a:pt x="249897" y="57670"/>
                  </a:lnTo>
                  <a:lnTo>
                    <a:pt x="269113" y="57670"/>
                  </a:lnTo>
                  <a:lnTo>
                    <a:pt x="288328" y="57670"/>
                  </a:lnTo>
                  <a:lnTo>
                    <a:pt x="307555" y="57670"/>
                  </a:lnTo>
                  <a:lnTo>
                    <a:pt x="307555" y="38442"/>
                  </a:lnTo>
                  <a:lnTo>
                    <a:pt x="288340" y="38442"/>
                  </a:lnTo>
                  <a:lnTo>
                    <a:pt x="288340" y="19227"/>
                  </a:lnTo>
                  <a:lnTo>
                    <a:pt x="307555" y="19227"/>
                  </a:lnTo>
                  <a:lnTo>
                    <a:pt x="307555" y="0"/>
                  </a:lnTo>
                  <a:close/>
                </a:path>
                <a:path w="480694" h="134620">
                  <a:moveTo>
                    <a:pt x="480568" y="76898"/>
                  </a:moveTo>
                  <a:lnTo>
                    <a:pt x="461340" y="76898"/>
                  </a:lnTo>
                  <a:lnTo>
                    <a:pt x="461340" y="96100"/>
                  </a:lnTo>
                  <a:lnTo>
                    <a:pt x="442112" y="96100"/>
                  </a:lnTo>
                  <a:lnTo>
                    <a:pt x="422897" y="96100"/>
                  </a:lnTo>
                  <a:lnTo>
                    <a:pt x="422897" y="76898"/>
                  </a:lnTo>
                  <a:lnTo>
                    <a:pt x="403669" y="76898"/>
                  </a:lnTo>
                  <a:lnTo>
                    <a:pt x="403669" y="96100"/>
                  </a:lnTo>
                  <a:lnTo>
                    <a:pt x="384454" y="96100"/>
                  </a:lnTo>
                  <a:lnTo>
                    <a:pt x="365226" y="96100"/>
                  </a:lnTo>
                  <a:lnTo>
                    <a:pt x="345998" y="96100"/>
                  </a:lnTo>
                  <a:lnTo>
                    <a:pt x="345998" y="76898"/>
                  </a:lnTo>
                  <a:lnTo>
                    <a:pt x="326783" y="76898"/>
                  </a:lnTo>
                  <a:lnTo>
                    <a:pt x="307555" y="76898"/>
                  </a:lnTo>
                  <a:lnTo>
                    <a:pt x="307555" y="96100"/>
                  </a:lnTo>
                  <a:lnTo>
                    <a:pt x="288340" y="96100"/>
                  </a:lnTo>
                  <a:lnTo>
                    <a:pt x="288340" y="76898"/>
                  </a:lnTo>
                  <a:lnTo>
                    <a:pt x="269113" y="76898"/>
                  </a:lnTo>
                  <a:lnTo>
                    <a:pt x="269113" y="96100"/>
                  </a:lnTo>
                  <a:lnTo>
                    <a:pt x="249897" y="96100"/>
                  </a:lnTo>
                  <a:lnTo>
                    <a:pt x="249897" y="76898"/>
                  </a:lnTo>
                  <a:lnTo>
                    <a:pt x="230670" y="76898"/>
                  </a:lnTo>
                  <a:lnTo>
                    <a:pt x="230670" y="96100"/>
                  </a:lnTo>
                  <a:lnTo>
                    <a:pt x="211442" y="96100"/>
                  </a:lnTo>
                  <a:lnTo>
                    <a:pt x="211442" y="115328"/>
                  </a:lnTo>
                  <a:lnTo>
                    <a:pt x="211442" y="134556"/>
                  </a:lnTo>
                  <a:lnTo>
                    <a:pt x="230670" y="134556"/>
                  </a:lnTo>
                  <a:lnTo>
                    <a:pt x="230670" y="115328"/>
                  </a:lnTo>
                  <a:lnTo>
                    <a:pt x="249885" y="115328"/>
                  </a:lnTo>
                  <a:lnTo>
                    <a:pt x="249885" y="134556"/>
                  </a:lnTo>
                  <a:lnTo>
                    <a:pt x="269113" y="134556"/>
                  </a:lnTo>
                  <a:lnTo>
                    <a:pt x="288340" y="134556"/>
                  </a:lnTo>
                  <a:lnTo>
                    <a:pt x="288340" y="115328"/>
                  </a:lnTo>
                  <a:lnTo>
                    <a:pt x="307555" y="115328"/>
                  </a:lnTo>
                  <a:lnTo>
                    <a:pt x="307555" y="134556"/>
                  </a:lnTo>
                  <a:lnTo>
                    <a:pt x="326783" y="134556"/>
                  </a:lnTo>
                  <a:lnTo>
                    <a:pt x="326783" y="115328"/>
                  </a:lnTo>
                  <a:lnTo>
                    <a:pt x="345998" y="115328"/>
                  </a:lnTo>
                  <a:lnTo>
                    <a:pt x="365226" y="115328"/>
                  </a:lnTo>
                  <a:lnTo>
                    <a:pt x="480568" y="115328"/>
                  </a:lnTo>
                  <a:lnTo>
                    <a:pt x="480568" y="96113"/>
                  </a:lnTo>
                  <a:lnTo>
                    <a:pt x="480568" y="76898"/>
                  </a:lnTo>
                  <a:close/>
                </a:path>
                <a:path w="480694" h="134620">
                  <a:moveTo>
                    <a:pt x="480568" y="19215"/>
                  </a:moveTo>
                  <a:lnTo>
                    <a:pt x="461340" y="19215"/>
                  </a:lnTo>
                  <a:lnTo>
                    <a:pt x="442112" y="19215"/>
                  </a:lnTo>
                  <a:lnTo>
                    <a:pt x="442112" y="0"/>
                  </a:lnTo>
                  <a:lnTo>
                    <a:pt x="422897" y="0"/>
                  </a:lnTo>
                  <a:lnTo>
                    <a:pt x="403669" y="0"/>
                  </a:lnTo>
                  <a:lnTo>
                    <a:pt x="403669" y="19215"/>
                  </a:lnTo>
                  <a:lnTo>
                    <a:pt x="384441" y="19215"/>
                  </a:lnTo>
                  <a:lnTo>
                    <a:pt x="384441" y="38442"/>
                  </a:lnTo>
                  <a:lnTo>
                    <a:pt x="365226" y="38442"/>
                  </a:lnTo>
                  <a:lnTo>
                    <a:pt x="365226" y="19215"/>
                  </a:lnTo>
                  <a:lnTo>
                    <a:pt x="345998" y="19215"/>
                  </a:lnTo>
                  <a:lnTo>
                    <a:pt x="326771" y="19215"/>
                  </a:lnTo>
                  <a:lnTo>
                    <a:pt x="326771" y="38442"/>
                  </a:lnTo>
                  <a:lnTo>
                    <a:pt x="345998" y="38442"/>
                  </a:lnTo>
                  <a:lnTo>
                    <a:pt x="345998" y="57670"/>
                  </a:lnTo>
                  <a:lnTo>
                    <a:pt x="365226" y="57670"/>
                  </a:lnTo>
                  <a:lnTo>
                    <a:pt x="365226" y="76885"/>
                  </a:lnTo>
                  <a:lnTo>
                    <a:pt x="384454" y="76885"/>
                  </a:lnTo>
                  <a:lnTo>
                    <a:pt x="384454" y="57670"/>
                  </a:lnTo>
                  <a:lnTo>
                    <a:pt x="403669" y="57670"/>
                  </a:lnTo>
                  <a:lnTo>
                    <a:pt x="403669" y="38442"/>
                  </a:lnTo>
                  <a:lnTo>
                    <a:pt x="403669" y="19227"/>
                  </a:lnTo>
                  <a:lnTo>
                    <a:pt x="422884" y="19227"/>
                  </a:lnTo>
                  <a:lnTo>
                    <a:pt x="422884" y="38442"/>
                  </a:lnTo>
                  <a:lnTo>
                    <a:pt x="442112" y="38442"/>
                  </a:lnTo>
                  <a:lnTo>
                    <a:pt x="461340" y="38442"/>
                  </a:lnTo>
                  <a:lnTo>
                    <a:pt x="461340" y="57658"/>
                  </a:lnTo>
                  <a:lnTo>
                    <a:pt x="442112" y="57658"/>
                  </a:lnTo>
                  <a:lnTo>
                    <a:pt x="422884" y="57658"/>
                  </a:lnTo>
                  <a:lnTo>
                    <a:pt x="422884" y="76885"/>
                  </a:lnTo>
                  <a:lnTo>
                    <a:pt x="442112" y="76885"/>
                  </a:lnTo>
                  <a:lnTo>
                    <a:pt x="461340" y="76885"/>
                  </a:lnTo>
                  <a:lnTo>
                    <a:pt x="461340" y="57670"/>
                  </a:lnTo>
                  <a:lnTo>
                    <a:pt x="480568" y="57670"/>
                  </a:lnTo>
                  <a:lnTo>
                    <a:pt x="480568" y="38442"/>
                  </a:lnTo>
                  <a:lnTo>
                    <a:pt x="480568" y="19215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3">
              <a:extLst>
                <a:ext uri="{FF2B5EF4-FFF2-40B4-BE49-F238E27FC236}">
                  <a16:creationId xmlns:a16="http://schemas.microsoft.com/office/drawing/2014/main" id="{756410B8-E2C8-AA10-04A7-163E4E088315}"/>
                </a:ext>
              </a:extLst>
            </p:cNvPr>
            <p:cNvSpPr/>
            <p:nvPr/>
          </p:nvSpPr>
          <p:spPr>
            <a:xfrm>
              <a:off x="373875" y="4683340"/>
              <a:ext cx="480695" cy="115570"/>
            </a:xfrm>
            <a:custGeom>
              <a:avLst/>
              <a:gdLst/>
              <a:ahLst/>
              <a:cxnLst/>
              <a:rect l="l" t="t" r="r" b="b"/>
              <a:pathLst>
                <a:path w="480694" h="115570">
                  <a:moveTo>
                    <a:pt x="96113" y="57670"/>
                  </a:moveTo>
                  <a:lnTo>
                    <a:pt x="76898" y="57670"/>
                  </a:lnTo>
                  <a:lnTo>
                    <a:pt x="57670" y="57670"/>
                  </a:lnTo>
                  <a:lnTo>
                    <a:pt x="38442" y="57670"/>
                  </a:lnTo>
                  <a:lnTo>
                    <a:pt x="38442" y="76885"/>
                  </a:lnTo>
                  <a:lnTo>
                    <a:pt x="38442" y="96113"/>
                  </a:lnTo>
                  <a:lnTo>
                    <a:pt x="38442" y="115341"/>
                  </a:lnTo>
                  <a:lnTo>
                    <a:pt x="57670" y="115341"/>
                  </a:lnTo>
                  <a:lnTo>
                    <a:pt x="76885" y="115341"/>
                  </a:lnTo>
                  <a:lnTo>
                    <a:pt x="96113" y="115341"/>
                  </a:lnTo>
                  <a:lnTo>
                    <a:pt x="96113" y="96113"/>
                  </a:lnTo>
                  <a:lnTo>
                    <a:pt x="96113" y="76898"/>
                  </a:lnTo>
                  <a:lnTo>
                    <a:pt x="96113" y="57670"/>
                  </a:lnTo>
                  <a:close/>
                </a:path>
                <a:path w="480694" h="115570">
                  <a:moveTo>
                    <a:pt x="134556" y="19240"/>
                  </a:moveTo>
                  <a:lnTo>
                    <a:pt x="134556" y="19240"/>
                  </a:lnTo>
                  <a:lnTo>
                    <a:pt x="0" y="19240"/>
                  </a:lnTo>
                  <a:lnTo>
                    <a:pt x="0" y="38442"/>
                  </a:lnTo>
                  <a:lnTo>
                    <a:pt x="0" y="115341"/>
                  </a:lnTo>
                  <a:lnTo>
                    <a:pt x="19227" y="115341"/>
                  </a:lnTo>
                  <a:lnTo>
                    <a:pt x="19227" y="38455"/>
                  </a:lnTo>
                  <a:lnTo>
                    <a:pt x="38442" y="38455"/>
                  </a:lnTo>
                  <a:lnTo>
                    <a:pt x="115328" y="38455"/>
                  </a:lnTo>
                  <a:lnTo>
                    <a:pt x="115328" y="57670"/>
                  </a:lnTo>
                  <a:lnTo>
                    <a:pt x="115328" y="76885"/>
                  </a:lnTo>
                  <a:lnTo>
                    <a:pt x="115328" y="96113"/>
                  </a:lnTo>
                  <a:lnTo>
                    <a:pt x="115328" y="115341"/>
                  </a:lnTo>
                  <a:lnTo>
                    <a:pt x="134556" y="115341"/>
                  </a:lnTo>
                  <a:lnTo>
                    <a:pt x="134556" y="38442"/>
                  </a:lnTo>
                  <a:lnTo>
                    <a:pt x="134556" y="19240"/>
                  </a:lnTo>
                  <a:close/>
                </a:path>
                <a:path w="480694" h="115570">
                  <a:moveTo>
                    <a:pt x="249897" y="19240"/>
                  </a:moveTo>
                  <a:lnTo>
                    <a:pt x="230670" y="19240"/>
                  </a:lnTo>
                  <a:lnTo>
                    <a:pt x="230670" y="38455"/>
                  </a:lnTo>
                  <a:lnTo>
                    <a:pt x="249897" y="38455"/>
                  </a:lnTo>
                  <a:lnTo>
                    <a:pt x="249897" y="19240"/>
                  </a:lnTo>
                  <a:close/>
                </a:path>
                <a:path w="480694" h="115570">
                  <a:moveTo>
                    <a:pt x="269113" y="96113"/>
                  </a:moveTo>
                  <a:lnTo>
                    <a:pt x="249897" y="96113"/>
                  </a:lnTo>
                  <a:lnTo>
                    <a:pt x="249897" y="76898"/>
                  </a:lnTo>
                  <a:lnTo>
                    <a:pt x="249897" y="57670"/>
                  </a:lnTo>
                  <a:lnTo>
                    <a:pt x="230670" y="57670"/>
                  </a:lnTo>
                  <a:lnTo>
                    <a:pt x="230670" y="76885"/>
                  </a:lnTo>
                  <a:lnTo>
                    <a:pt x="211455" y="76885"/>
                  </a:lnTo>
                  <a:lnTo>
                    <a:pt x="192227" y="76885"/>
                  </a:lnTo>
                  <a:lnTo>
                    <a:pt x="192227" y="57670"/>
                  </a:lnTo>
                  <a:lnTo>
                    <a:pt x="211455" y="57670"/>
                  </a:lnTo>
                  <a:lnTo>
                    <a:pt x="211455" y="38442"/>
                  </a:lnTo>
                  <a:lnTo>
                    <a:pt x="192227" y="38442"/>
                  </a:lnTo>
                  <a:lnTo>
                    <a:pt x="192227" y="19240"/>
                  </a:lnTo>
                  <a:lnTo>
                    <a:pt x="172999" y="19240"/>
                  </a:lnTo>
                  <a:lnTo>
                    <a:pt x="153771" y="19240"/>
                  </a:lnTo>
                  <a:lnTo>
                    <a:pt x="153771" y="38442"/>
                  </a:lnTo>
                  <a:lnTo>
                    <a:pt x="153771" y="57670"/>
                  </a:lnTo>
                  <a:lnTo>
                    <a:pt x="172999" y="57670"/>
                  </a:lnTo>
                  <a:lnTo>
                    <a:pt x="172999" y="76885"/>
                  </a:lnTo>
                  <a:lnTo>
                    <a:pt x="153771" y="76885"/>
                  </a:lnTo>
                  <a:lnTo>
                    <a:pt x="153771" y="96113"/>
                  </a:lnTo>
                  <a:lnTo>
                    <a:pt x="153771" y="115341"/>
                  </a:lnTo>
                  <a:lnTo>
                    <a:pt x="172999" y="115341"/>
                  </a:lnTo>
                  <a:lnTo>
                    <a:pt x="172999" y="96113"/>
                  </a:lnTo>
                  <a:lnTo>
                    <a:pt x="192227" y="96113"/>
                  </a:lnTo>
                  <a:lnTo>
                    <a:pt x="192227" y="115341"/>
                  </a:lnTo>
                  <a:lnTo>
                    <a:pt x="211442" y="115341"/>
                  </a:lnTo>
                  <a:lnTo>
                    <a:pt x="230670" y="115341"/>
                  </a:lnTo>
                  <a:lnTo>
                    <a:pt x="230670" y="96113"/>
                  </a:lnTo>
                  <a:lnTo>
                    <a:pt x="249885" y="96113"/>
                  </a:lnTo>
                  <a:lnTo>
                    <a:pt x="249885" y="115341"/>
                  </a:lnTo>
                  <a:lnTo>
                    <a:pt x="269113" y="115341"/>
                  </a:lnTo>
                  <a:lnTo>
                    <a:pt x="269113" y="96113"/>
                  </a:lnTo>
                  <a:close/>
                </a:path>
                <a:path w="480694" h="115570">
                  <a:moveTo>
                    <a:pt x="288340" y="76885"/>
                  </a:moveTo>
                  <a:lnTo>
                    <a:pt x="269113" y="76885"/>
                  </a:lnTo>
                  <a:lnTo>
                    <a:pt x="269113" y="96113"/>
                  </a:lnTo>
                  <a:lnTo>
                    <a:pt x="288340" y="96113"/>
                  </a:lnTo>
                  <a:lnTo>
                    <a:pt x="288340" y="76885"/>
                  </a:lnTo>
                  <a:close/>
                </a:path>
                <a:path w="480694" h="115570">
                  <a:moveTo>
                    <a:pt x="326783" y="0"/>
                  </a:moveTo>
                  <a:lnTo>
                    <a:pt x="307555" y="0"/>
                  </a:lnTo>
                  <a:lnTo>
                    <a:pt x="307555" y="19227"/>
                  </a:lnTo>
                  <a:lnTo>
                    <a:pt x="326783" y="19227"/>
                  </a:lnTo>
                  <a:lnTo>
                    <a:pt x="326783" y="0"/>
                  </a:lnTo>
                  <a:close/>
                </a:path>
                <a:path w="480694" h="115570">
                  <a:moveTo>
                    <a:pt x="365226" y="19240"/>
                  </a:moveTo>
                  <a:lnTo>
                    <a:pt x="345998" y="19240"/>
                  </a:lnTo>
                  <a:lnTo>
                    <a:pt x="345998" y="38455"/>
                  </a:lnTo>
                  <a:lnTo>
                    <a:pt x="365226" y="38455"/>
                  </a:lnTo>
                  <a:lnTo>
                    <a:pt x="365226" y="19240"/>
                  </a:lnTo>
                  <a:close/>
                </a:path>
                <a:path w="480694" h="115570">
                  <a:moveTo>
                    <a:pt x="403669" y="0"/>
                  </a:moveTo>
                  <a:lnTo>
                    <a:pt x="384441" y="0"/>
                  </a:lnTo>
                  <a:lnTo>
                    <a:pt x="384441" y="19227"/>
                  </a:lnTo>
                  <a:lnTo>
                    <a:pt x="403669" y="19227"/>
                  </a:lnTo>
                  <a:lnTo>
                    <a:pt x="403669" y="0"/>
                  </a:lnTo>
                  <a:close/>
                </a:path>
                <a:path w="480694" h="115570">
                  <a:moveTo>
                    <a:pt x="480568" y="19240"/>
                  </a:moveTo>
                  <a:lnTo>
                    <a:pt x="480568" y="19240"/>
                  </a:lnTo>
                  <a:lnTo>
                    <a:pt x="384441" y="19240"/>
                  </a:lnTo>
                  <a:lnTo>
                    <a:pt x="384441" y="38442"/>
                  </a:lnTo>
                  <a:lnTo>
                    <a:pt x="384441" y="57670"/>
                  </a:lnTo>
                  <a:lnTo>
                    <a:pt x="365226" y="57670"/>
                  </a:lnTo>
                  <a:lnTo>
                    <a:pt x="345998" y="57670"/>
                  </a:lnTo>
                  <a:lnTo>
                    <a:pt x="326783" y="57670"/>
                  </a:lnTo>
                  <a:lnTo>
                    <a:pt x="326783" y="38455"/>
                  </a:lnTo>
                  <a:lnTo>
                    <a:pt x="326783" y="19240"/>
                  </a:lnTo>
                  <a:lnTo>
                    <a:pt x="307555" y="19240"/>
                  </a:lnTo>
                  <a:lnTo>
                    <a:pt x="307555" y="38442"/>
                  </a:lnTo>
                  <a:lnTo>
                    <a:pt x="288328" y="38442"/>
                  </a:lnTo>
                  <a:lnTo>
                    <a:pt x="288328" y="57670"/>
                  </a:lnTo>
                  <a:lnTo>
                    <a:pt x="307555" y="57670"/>
                  </a:lnTo>
                  <a:lnTo>
                    <a:pt x="307555" y="76885"/>
                  </a:lnTo>
                  <a:lnTo>
                    <a:pt x="307555" y="96113"/>
                  </a:lnTo>
                  <a:lnTo>
                    <a:pt x="326771" y="96113"/>
                  </a:lnTo>
                  <a:lnTo>
                    <a:pt x="326783" y="96113"/>
                  </a:lnTo>
                  <a:lnTo>
                    <a:pt x="403669" y="96113"/>
                  </a:lnTo>
                  <a:lnTo>
                    <a:pt x="403669" y="76898"/>
                  </a:lnTo>
                  <a:lnTo>
                    <a:pt x="403669" y="57670"/>
                  </a:lnTo>
                  <a:lnTo>
                    <a:pt x="403669" y="38455"/>
                  </a:lnTo>
                  <a:lnTo>
                    <a:pt x="422884" y="38455"/>
                  </a:lnTo>
                  <a:lnTo>
                    <a:pt x="442112" y="38455"/>
                  </a:lnTo>
                  <a:lnTo>
                    <a:pt x="442112" y="57670"/>
                  </a:lnTo>
                  <a:lnTo>
                    <a:pt x="461340" y="57670"/>
                  </a:lnTo>
                  <a:lnTo>
                    <a:pt x="461340" y="76885"/>
                  </a:lnTo>
                  <a:lnTo>
                    <a:pt x="442112" y="76885"/>
                  </a:lnTo>
                  <a:lnTo>
                    <a:pt x="422884" y="76885"/>
                  </a:lnTo>
                  <a:lnTo>
                    <a:pt x="422884" y="96113"/>
                  </a:lnTo>
                  <a:lnTo>
                    <a:pt x="442112" y="96113"/>
                  </a:lnTo>
                  <a:lnTo>
                    <a:pt x="461340" y="96113"/>
                  </a:lnTo>
                  <a:lnTo>
                    <a:pt x="480568" y="96113"/>
                  </a:lnTo>
                  <a:lnTo>
                    <a:pt x="480568" y="76898"/>
                  </a:lnTo>
                  <a:lnTo>
                    <a:pt x="480568" y="57670"/>
                  </a:lnTo>
                  <a:lnTo>
                    <a:pt x="480568" y="38455"/>
                  </a:lnTo>
                  <a:lnTo>
                    <a:pt x="480568" y="19240"/>
                  </a:lnTo>
                  <a:close/>
                </a:path>
                <a:path w="480694" h="115570">
                  <a:moveTo>
                    <a:pt x="480568" y="0"/>
                  </a:moveTo>
                  <a:lnTo>
                    <a:pt x="461340" y="0"/>
                  </a:lnTo>
                  <a:lnTo>
                    <a:pt x="461340" y="19227"/>
                  </a:lnTo>
                  <a:lnTo>
                    <a:pt x="480568" y="19227"/>
                  </a:lnTo>
                  <a:lnTo>
                    <a:pt x="48056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4">
              <a:extLst>
                <a:ext uri="{FF2B5EF4-FFF2-40B4-BE49-F238E27FC236}">
                  <a16:creationId xmlns:a16="http://schemas.microsoft.com/office/drawing/2014/main" id="{8E5D9630-5F01-1C76-EB94-E370525C5E5F}"/>
                </a:ext>
              </a:extLst>
            </p:cNvPr>
            <p:cNvSpPr/>
            <p:nvPr/>
          </p:nvSpPr>
          <p:spPr>
            <a:xfrm>
              <a:off x="373875" y="4779454"/>
              <a:ext cx="480695" cy="57785"/>
            </a:xfrm>
            <a:custGeom>
              <a:avLst/>
              <a:gdLst/>
              <a:ahLst/>
              <a:cxnLst/>
              <a:rect l="l" t="t" r="r" b="b"/>
              <a:pathLst>
                <a:path w="480694" h="57785">
                  <a:moveTo>
                    <a:pt x="134556" y="19215"/>
                  </a:moveTo>
                  <a:lnTo>
                    <a:pt x="115328" y="19215"/>
                  </a:lnTo>
                  <a:lnTo>
                    <a:pt x="115328" y="38442"/>
                  </a:lnTo>
                  <a:lnTo>
                    <a:pt x="96113" y="38442"/>
                  </a:lnTo>
                  <a:lnTo>
                    <a:pt x="19227" y="38442"/>
                  </a:lnTo>
                  <a:lnTo>
                    <a:pt x="19227" y="19215"/>
                  </a:lnTo>
                  <a:lnTo>
                    <a:pt x="0" y="19215"/>
                  </a:lnTo>
                  <a:lnTo>
                    <a:pt x="0" y="38442"/>
                  </a:lnTo>
                  <a:lnTo>
                    <a:pt x="0" y="57670"/>
                  </a:lnTo>
                  <a:lnTo>
                    <a:pt x="134556" y="57670"/>
                  </a:lnTo>
                  <a:lnTo>
                    <a:pt x="134556" y="38442"/>
                  </a:lnTo>
                  <a:lnTo>
                    <a:pt x="134556" y="19215"/>
                  </a:lnTo>
                  <a:close/>
                </a:path>
                <a:path w="480694" h="57785">
                  <a:moveTo>
                    <a:pt x="172999" y="38442"/>
                  </a:moveTo>
                  <a:lnTo>
                    <a:pt x="153771" y="38442"/>
                  </a:lnTo>
                  <a:lnTo>
                    <a:pt x="153771" y="57670"/>
                  </a:lnTo>
                  <a:lnTo>
                    <a:pt x="172999" y="57670"/>
                  </a:lnTo>
                  <a:lnTo>
                    <a:pt x="172999" y="38442"/>
                  </a:lnTo>
                  <a:close/>
                </a:path>
                <a:path w="480694" h="57785">
                  <a:moveTo>
                    <a:pt x="192227" y="19215"/>
                  </a:moveTo>
                  <a:lnTo>
                    <a:pt x="172999" y="19215"/>
                  </a:lnTo>
                  <a:lnTo>
                    <a:pt x="172999" y="38442"/>
                  </a:lnTo>
                  <a:lnTo>
                    <a:pt x="192227" y="38442"/>
                  </a:lnTo>
                  <a:lnTo>
                    <a:pt x="192227" y="19215"/>
                  </a:lnTo>
                  <a:close/>
                </a:path>
                <a:path w="480694" h="57785">
                  <a:moveTo>
                    <a:pt x="288340" y="0"/>
                  </a:moveTo>
                  <a:lnTo>
                    <a:pt x="269113" y="0"/>
                  </a:lnTo>
                  <a:lnTo>
                    <a:pt x="249885" y="0"/>
                  </a:lnTo>
                  <a:lnTo>
                    <a:pt x="249885" y="19215"/>
                  </a:lnTo>
                  <a:lnTo>
                    <a:pt x="249885" y="38442"/>
                  </a:lnTo>
                  <a:lnTo>
                    <a:pt x="230670" y="38442"/>
                  </a:lnTo>
                  <a:lnTo>
                    <a:pt x="211442" y="38442"/>
                  </a:lnTo>
                  <a:lnTo>
                    <a:pt x="211442" y="57670"/>
                  </a:lnTo>
                  <a:lnTo>
                    <a:pt x="230670" y="57670"/>
                  </a:lnTo>
                  <a:lnTo>
                    <a:pt x="249885" y="57670"/>
                  </a:lnTo>
                  <a:lnTo>
                    <a:pt x="269113" y="57670"/>
                  </a:lnTo>
                  <a:lnTo>
                    <a:pt x="288340" y="57670"/>
                  </a:lnTo>
                  <a:lnTo>
                    <a:pt x="288340" y="38442"/>
                  </a:lnTo>
                  <a:lnTo>
                    <a:pt x="269113" y="38442"/>
                  </a:lnTo>
                  <a:lnTo>
                    <a:pt x="269113" y="19227"/>
                  </a:lnTo>
                  <a:lnTo>
                    <a:pt x="288340" y="19227"/>
                  </a:lnTo>
                  <a:lnTo>
                    <a:pt x="288340" y="0"/>
                  </a:lnTo>
                  <a:close/>
                </a:path>
                <a:path w="480694" h="57785">
                  <a:moveTo>
                    <a:pt x="480568" y="38442"/>
                  </a:moveTo>
                  <a:lnTo>
                    <a:pt x="461340" y="38442"/>
                  </a:lnTo>
                  <a:lnTo>
                    <a:pt x="442112" y="38442"/>
                  </a:lnTo>
                  <a:lnTo>
                    <a:pt x="442112" y="19227"/>
                  </a:lnTo>
                  <a:lnTo>
                    <a:pt x="461340" y="19227"/>
                  </a:lnTo>
                  <a:lnTo>
                    <a:pt x="461340" y="0"/>
                  </a:lnTo>
                  <a:lnTo>
                    <a:pt x="442112" y="0"/>
                  </a:lnTo>
                  <a:lnTo>
                    <a:pt x="422897" y="0"/>
                  </a:lnTo>
                  <a:lnTo>
                    <a:pt x="422884" y="19227"/>
                  </a:lnTo>
                  <a:lnTo>
                    <a:pt x="422884" y="38442"/>
                  </a:lnTo>
                  <a:lnTo>
                    <a:pt x="403669" y="38442"/>
                  </a:lnTo>
                  <a:lnTo>
                    <a:pt x="403669" y="19227"/>
                  </a:lnTo>
                  <a:lnTo>
                    <a:pt x="422884" y="19227"/>
                  </a:lnTo>
                  <a:lnTo>
                    <a:pt x="422884" y="0"/>
                  </a:lnTo>
                  <a:lnTo>
                    <a:pt x="403669" y="0"/>
                  </a:lnTo>
                  <a:lnTo>
                    <a:pt x="384454" y="0"/>
                  </a:lnTo>
                  <a:lnTo>
                    <a:pt x="384441" y="19227"/>
                  </a:lnTo>
                  <a:lnTo>
                    <a:pt x="384441" y="38442"/>
                  </a:lnTo>
                  <a:lnTo>
                    <a:pt x="365226" y="38442"/>
                  </a:lnTo>
                  <a:lnTo>
                    <a:pt x="365226" y="19227"/>
                  </a:lnTo>
                  <a:lnTo>
                    <a:pt x="384441" y="19227"/>
                  </a:lnTo>
                  <a:lnTo>
                    <a:pt x="384441" y="0"/>
                  </a:lnTo>
                  <a:lnTo>
                    <a:pt x="365226" y="0"/>
                  </a:lnTo>
                  <a:lnTo>
                    <a:pt x="345998" y="0"/>
                  </a:lnTo>
                  <a:lnTo>
                    <a:pt x="326771" y="0"/>
                  </a:lnTo>
                  <a:lnTo>
                    <a:pt x="326771" y="19227"/>
                  </a:lnTo>
                  <a:lnTo>
                    <a:pt x="345998" y="19227"/>
                  </a:lnTo>
                  <a:lnTo>
                    <a:pt x="345998" y="38442"/>
                  </a:lnTo>
                  <a:lnTo>
                    <a:pt x="326771" y="38442"/>
                  </a:lnTo>
                  <a:lnTo>
                    <a:pt x="326771" y="57670"/>
                  </a:lnTo>
                  <a:lnTo>
                    <a:pt x="480568" y="57670"/>
                  </a:lnTo>
                  <a:lnTo>
                    <a:pt x="480568" y="38442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51">
            <a:extLst>
              <a:ext uri="{FF2B5EF4-FFF2-40B4-BE49-F238E27FC236}">
                <a16:creationId xmlns:a16="http://schemas.microsoft.com/office/drawing/2014/main" id="{4CDF32F8-0CD5-9EDE-016F-A9E85AF0E91D}"/>
              </a:ext>
            </a:extLst>
          </p:cNvPr>
          <p:cNvSpPr txBox="1"/>
          <p:nvPr/>
        </p:nvSpPr>
        <p:spPr>
          <a:xfrm>
            <a:off x="2384695" y="6466036"/>
            <a:ext cx="2778708" cy="16735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Helvetica"/>
                <a:cs typeface="Helvetica"/>
              </a:rPr>
              <a:t>Type</a:t>
            </a:r>
            <a:r>
              <a:rPr sz="1000" spc="-5" dirty="0">
                <a:latin typeface="Helvetica"/>
                <a:cs typeface="Helvetica"/>
              </a:rPr>
              <a:t> </a:t>
            </a:r>
            <a:r>
              <a:rPr sz="1000" dirty="0">
                <a:latin typeface="Helvetica"/>
                <a:cs typeface="Helvetica"/>
              </a:rPr>
              <a:t>Name</a:t>
            </a:r>
            <a:r>
              <a:rPr sz="1000" spc="-5" dirty="0">
                <a:latin typeface="Helvetica"/>
                <a:cs typeface="Helvetica"/>
              </a:rPr>
              <a:t> </a:t>
            </a:r>
            <a:r>
              <a:rPr sz="1000" spc="-20" dirty="0">
                <a:latin typeface="Helvetica"/>
                <a:cs typeface="Helvetica"/>
              </a:rPr>
              <a:t>Here</a:t>
            </a:r>
            <a:endParaRPr sz="1000" dirty="0">
              <a:latin typeface="Helvetica"/>
              <a:cs typeface="Helvetica"/>
            </a:endParaRPr>
          </a:p>
        </p:txBody>
      </p:sp>
      <p:sp>
        <p:nvSpPr>
          <p:cNvPr id="63" name="object 52">
            <a:extLst>
              <a:ext uri="{FF2B5EF4-FFF2-40B4-BE49-F238E27FC236}">
                <a16:creationId xmlns:a16="http://schemas.microsoft.com/office/drawing/2014/main" id="{0947E511-99DE-949A-5F7B-5139D92FE3D2}"/>
              </a:ext>
            </a:extLst>
          </p:cNvPr>
          <p:cNvSpPr txBox="1"/>
          <p:nvPr/>
        </p:nvSpPr>
        <p:spPr>
          <a:xfrm>
            <a:off x="5886209" y="6466036"/>
            <a:ext cx="3510996" cy="16735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Helvetica"/>
                <a:cs typeface="Helvetica"/>
              </a:rPr>
              <a:t>Type</a:t>
            </a:r>
            <a:r>
              <a:rPr sz="1000" spc="-5" dirty="0">
                <a:latin typeface="Helvetica"/>
                <a:cs typeface="Helvetica"/>
              </a:rPr>
              <a:t> </a:t>
            </a:r>
            <a:r>
              <a:rPr sz="1000" dirty="0">
                <a:latin typeface="Helvetica"/>
                <a:cs typeface="Helvetica"/>
              </a:rPr>
              <a:t>Email</a:t>
            </a:r>
            <a:r>
              <a:rPr sz="1000" spc="-5" dirty="0">
                <a:latin typeface="Helvetica"/>
                <a:cs typeface="Helvetica"/>
              </a:rPr>
              <a:t> </a:t>
            </a:r>
            <a:r>
              <a:rPr sz="1000" dirty="0">
                <a:latin typeface="Helvetica"/>
                <a:cs typeface="Helvetica"/>
              </a:rPr>
              <a:t>Address</a:t>
            </a:r>
            <a:r>
              <a:rPr sz="1000" spc="-5" dirty="0">
                <a:latin typeface="Helvetica"/>
                <a:cs typeface="Helvetica"/>
              </a:rPr>
              <a:t> </a:t>
            </a:r>
            <a:r>
              <a:rPr sz="1000" spc="-20" dirty="0">
                <a:latin typeface="Helvetica"/>
                <a:cs typeface="Helvetica"/>
              </a:rPr>
              <a:t>Here</a:t>
            </a:r>
            <a:endParaRPr sz="1000" dirty="0">
              <a:latin typeface="Helvetica"/>
              <a:cs typeface="Helvetica"/>
            </a:endParaRPr>
          </a:p>
        </p:txBody>
      </p:sp>
      <p:pic>
        <p:nvPicPr>
          <p:cNvPr id="65" name="Picture 64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5A2DD6E-2466-AF58-F51E-0152134C7FB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788" y="5613854"/>
            <a:ext cx="2300871" cy="97046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564FCC56-0C58-229E-1438-26E364B8DECA}"/>
              </a:ext>
            </a:extLst>
          </p:cNvPr>
          <p:cNvGrpSpPr/>
          <p:nvPr/>
        </p:nvGrpSpPr>
        <p:grpSpPr>
          <a:xfrm>
            <a:off x="-29676" y="-65265"/>
            <a:ext cx="12251352" cy="981904"/>
            <a:chOff x="-30125" y="-23510"/>
            <a:chExt cx="12251352" cy="981904"/>
          </a:xfrm>
        </p:grpSpPr>
        <p:sp>
          <p:nvSpPr>
            <p:cNvPr id="85" name="object 8">
              <a:extLst>
                <a:ext uri="{FF2B5EF4-FFF2-40B4-BE49-F238E27FC236}">
                  <a16:creationId xmlns:a16="http://schemas.microsoft.com/office/drawing/2014/main" id="{B34D67FA-E3B2-C935-9D8E-205B043A675E}"/>
                </a:ext>
              </a:extLst>
            </p:cNvPr>
            <p:cNvSpPr/>
            <p:nvPr/>
          </p:nvSpPr>
          <p:spPr>
            <a:xfrm>
              <a:off x="-29227" y="-23510"/>
              <a:ext cx="12250454" cy="919625"/>
            </a:xfrm>
            <a:custGeom>
              <a:avLst/>
              <a:gdLst/>
              <a:ahLst/>
              <a:cxnLst/>
              <a:rect l="l" t="t" r="r" b="b"/>
              <a:pathLst>
                <a:path w="7772400" h="825500">
                  <a:moveTo>
                    <a:pt x="0" y="825385"/>
                  </a:moveTo>
                  <a:lnTo>
                    <a:pt x="7772400" y="825385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825385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B9586085-C1E2-C38C-75BD-05FF6D6696D6}"/>
                </a:ext>
              </a:extLst>
            </p:cNvPr>
            <p:cNvGrpSpPr/>
            <p:nvPr/>
          </p:nvGrpSpPr>
          <p:grpSpPr>
            <a:xfrm>
              <a:off x="-30125" y="887333"/>
              <a:ext cx="12251352" cy="71061"/>
              <a:chOff x="141717" y="5662183"/>
              <a:chExt cx="12251352" cy="71061"/>
            </a:xfrm>
          </p:grpSpPr>
          <p:sp>
            <p:nvSpPr>
              <p:cNvPr id="87" name="object 9">
                <a:extLst>
                  <a:ext uri="{FF2B5EF4-FFF2-40B4-BE49-F238E27FC236}">
                    <a16:creationId xmlns:a16="http://schemas.microsoft.com/office/drawing/2014/main" id="{D51EE839-EA4A-6F71-6666-B5D3D6B9FEED}"/>
                  </a:ext>
                </a:extLst>
              </p:cNvPr>
              <p:cNvSpPr/>
              <p:nvPr/>
            </p:nvSpPr>
            <p:spPr>
              <a:xfrm>
                <a:off x="9791851" y="5662183"/>
                <a:ext cx="2601218" cy="71061"/>
              </a:xfrm>
              <a:custGeom>
                <a:avLst/>
                <a:gdLst/>
                <a:ahLst/>
                <a:cxnLst/>
                <a:rect l="l" t="t" r="r" b="b"/>
                <a:pathLst>
                  <a:path w="1650365" h="45085">
                    <a:moveTo>
                      <a:pt x="1649793" y="0"/>
                    </a:moveTo>
                    <a:lnTo>
                      <a:pt x="0" y="0"/>
                    </a:lnTo>
                    <a:lnTo>
                      <a:pt x="0" y="44627"/>
                    </a:lnTo>
                    <a:lnTo>
                      <a:pt x="1649793" y="44627"/>
                    </a:lnTo>
                    <a:lnTo>
                      <a:pt x="1649793" y="0"/>
                    </a:lnTo>
                    <a:close/>
                  </a:path>
                </a:pathLst>
              </a:custGeom>
              <a:solidFill>
                <a:srgbClr val="F9DB0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10">
                <a:extLst>
                  <a:ext uri="{FF2B5EF4-FFF2-40B4-BE49-F238E27FC236}">
                    <a16:creationId xmlns:a16="http://schemas.microsoft.com/office/drawing/2014/main" id="{A628222F-499A-6ABC-FCF7-01FCA6579EE5}"/>
                  </a:ext>
                </a:extLst>
              </p:cNvPr>
              <p:cNvSpPr/>
              <p:nvPr/>
            </p:nvSpPr>
            <p:spPr>
              <a:xfrm>
                <a:off x="7446390" y="5662183"/>
                <a:ext cx="2346002" cy="71061"/>
              </a:xfrm>
              <a:custGeom>
                <a:avLst/>
                <a:gdLst/>
                <a:ahLst/>
                <a:cxnLst/>
                <a:rect l="l" t="t" r="r" b="b"/>
                <a:pathLst>
                  <a:path w="1488439" h="45085">
                    <a:moveTo>
                      <a:pt x="1488109" y="0"/>
                    </a:moveTo>
                    <a:lnTo>
                      <a:pt x="0" y="0"/>
                    </a:lnTo>
                    <a:lnTo>
                      <a:pt x="0" y="44627"/>
                    </a:lnTo>
                    <a:lnTo>
                      <a:pt x="1488109" y="44627"/>
                    </a:lnTo>
                    <a:lnTo>
                      <a:pt x="1488109" y="0"/>
                    </a:lnTo>
                    <a:close/>
                  </a:path>
                </a:pathLst>
              </a:custGeom>
              <a:solidFill>
                <a:srgbClr val="00A45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11">
                <a:extLst>
                  <a:ext uri="{FF2B5EF4-FFF2-40B4-BE49-F238E27FC236}">
                    <a16:creationId xmlns:a16="http://schemas.microsoft.com/office/drawing/2014/main" id="{E2884B28-4EDD-4213-2A48-5F03FF2FA829}"/>
                  </a:ext>
                </a:extLst>
              </p:cNvPr>
              <p:cNvSpPr/>
              <p:nvPr/>
            </p:nvSpPr>
            <p:spPr>
              <a:xfrm>
                <a:off x="5100908" y="5662183"/>
                <a:ext cx="2346002" cy="71061"/>
              </a:xfrm>
              <a:custGeom>
                <a:avLst/>
                <a:gdLst/>
                <a:ahLst/>
                <a:cxnLst/>
                <a:rect l="l" t="t" r="r" b="b"/>
                <a:pathLst>
                  <a:path w="1488439" h="45085">
                    <a:moveTo>
                      <a:pt x="1488109" y="0"/>
                    </a:moveTo>
                    <a:lnTo>
                      <a:pt x="0" y="0"/>
                    </a:lnTo>
                    <a:lnTo>
                      <a:pt x="0" y="44627"/>
                    </a:lnTo>
                    <a:lnTo>
                      <a:pt x="1488109" y="44627"/>
                    </a:lnTo>
                    <a:lnTo>
                      <a:pt x="1488109" y="0"/>
                    </a:lnTo>
                    <a:close/>
                  </a:path>
                </a:pathLst>
              </a:custGeom>
              <a:solidFill>
                <a:srgbClr val="EE34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12">
                <a:extLst>
                  <a:ext uri="{FF2B5EF4-FFF2-40B4-BE49-F238E27FC236}">
                    <a16:creationId xmlns:a16="http://schemas.microsoft.com/office/drawing/2014/main" id="{E4B61C4F-A6B9-D93E-9198-1F6154C2C016}"/>
                  </a:ext>
                </a:extLst>
              </p:cNvPr>
              <p:cNvSpPr/>
              <p:nvPr/>
            </p:nvSpPr>
            <p:spPr>
              <a:xfrm>
                <a:off x="2755447" y="5662183"/>
                <a:ext cx="2346002" cy="71061"/>
              </a:xfrm>
              <a:custGeom>
                <a:avLst/>
                <a:gdLst/>
                <a:ahLst/>
                <a:cxnLst/>
                <a:rect l="l" t="t" r="r" b="b"/>
                <a:pathLst>
                  <a:path w="1488439" h="45085">
                    <a:moveTo>
                      <a:pt x="1488109" y="0"/>
                    </a:moveTo>
                    <a:lnTo>
                      <a:pt x="0" y="0"/>
                    </a:lnTo>
                    <a:lnTo>
                      <a:pt x="0" y="44627"/>
                    </a:lnTo>
                    <a:lnTo>
                      <a:pt x="1488109" y="44627"/>
                    </a:lnTo>
                    <a:lnTo>
                      <a:pt x="1488109" y="0"/>
                    </a:lnTo>
                    <a:close/>
                  </a:path>
                </a:pathLst>
              </a:custGeom>
              <a:solidFill>
                <a:srgbClr val="F0802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13">
                <a:extLst>
                  <a:ext uri="{FF2B5EF4-FFF2-40B4-BE49-F238E27FC236}">
                    <a16:creationId xmlns:a16="http://schemas.microsoft.com/office/drawing/2014/main" id="{AB22C3E9-8C02-7E96-9F2C-FB878438B6AC}"/>
                  </a:ext>
                </a:extLst>
              </p:cNvPr>
              <p:cNvSpPr/>
              <p:nvPr/>
            </p:nvSpPr>
            <p:spPr>
              <a:xfrm>
                <a:off x="141717" y="5662183"/>
                <a:ext cx="2614231" cy="71061"/>
              </a:xfrm>
              <a:custGeom>
                <a:avLst/>
                <a:gdLst/>
                <a:ahLst/>
                <a:cxnLst/>
                <a:rect l="l" t="t" r="r" b="b"/>
                <a:pathLst>
                  <a:path w="1658620" h="45085">
                    <a:moveTo>
                      <a:pt x="0" y="44627"/>
                    </a:moveTo>
                    <a:lnTo>
                      <a:pt x="0" y="0"/>
                    </a:lnTo>
                    <a:lnTo>
                      <a:pt x="1658302" y="0"/>
                    </a:lnTo>
                    <a:lnTo>
                      <a:pt x="1658302" y="44627"/>
                    </a:lnTo>
                    <a:lnTo>
                      <a:pt x="0" y="44627"/>
                    </a:lnTo>
                    <a:close/>
                  </a:path>
                </a:pathLst>
              </a:custGeom>
              <a:solidFill>
                <a:srgbClr val="3AA4D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6" name="object 14">
              <a:extLst>
                <a:ext uri="{FF2B5EF4-FFF2-40B4-BE49-F238E27FC236}">
                  <a16:creationId xmlns:a16="http://schemas.microsoft.com/office/drawing/2014/main" id="{C661D9BB-3915-BD71-3992-AE087AA54433}"/>
                </a:ext>
              </a:extLst>
            </p:cNvPr>
            <p:cNvSpPr txBox="1"/>
            <p:nvPr/>
          </p:nvSpPr>
          <p:spPr>
            <a:xfrm>
              <a:off x="3882209" y="97005"/>
              <a:ext cx="7731105" cy="689932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>
                <a:lnSpc>
                  <a:spcPct val="120500"/>
                </a:lnSpc>
                <a:spcBef>
                  <a:spcPts val="90"/>
                </a:spcBef>
              </a:pPr>
              <a:r>
                <a:rPr lang="en-US" sz="4000" b="1" spc="-95" dirty="0">
                  <a:solidFill>
                    <a:srgbClr val="FFFFFF"/>
                  </a:solidFill>
                  <a:latin typeface="Rockwell" panose="02060603020205020403" pitchFamily="18" charset="77"/>
                  <a:cs typeface="DIN Pro Bold" panose="020B0504020101020102" pitchFamily="34" charset="0"/>
                </a:rPr>
                <a:t>MERCHANDISING SOLUTIONS</a:t>
              </a:r>
              <a:endParaRPr sz="4000" b="1" dirty="0">
                <a:latin typeface="Rockwell" panose="02060603020205020403" pitchFamily="18" charset="77"/>
                <a:cs typeface="DIN Pro Bold" panose="020B0504020101020102" pitchFamily="34" charset="0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A003DF10-67E5-39C8-A9D1-06A300D83727}"/>
              </a:ext>
            </a:extLst>
          </p:cNvPr>
          <p:cNvSpPr txBox="1"/>
          <p:nvPr/>
        </p:nvSpPr>
        <p:spPr>
          <a:xfrm>
            <a:off x="3710290" y="3063072"/>
            <a:ext cx="5623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rgbClr val="FF0000"/>
                </a:solidFill>
                <a:latin typeface="Rockwell" panose="02060603020205020403" pitchFamily="18" charset="77"/>
              </a:rPr>
              <a:t>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6E63C07-8D86-F04F-97F1-0A8D730DA790}"/>
              </a:ext>
            </a:extLst>
          </p:cNvPr>
          <p:cNvSpPr txBox="1"/>
          <p:nvPr/>
        </p:nvSpPr>
        <p:spPr>
          <a:xfrm>
            <a:off x="3710290" y="2864452"/>
            <a:ext cx="5623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rgbClr val="FF0000"/>
                </a:solidFill>
                <a:latin typeface="Rockwell" panose="02060603020205020403" pitchFamily="18" charset="77"/>
              </a:rPr>
              <a:t>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7C40D4F-3FD1-2532-00B1-97AF4BE4A14B}"/>
              </a:ext>
            </a:extLst>
          </p:cNvPr>
          <p:cNvSpPr txBox="1"/>
          <p:nvPr/>
        </p:nvSpPr>
        <p:spPr>
          <a:xfrm>
            <a:off x="3710290" y="2665832"/>
            <a:ext cx="5623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rgbClr val="FF0000"/>
                </a:solidFill>
                <a:latin typeface="Rockwell" panose="02060603020205020403" pitchFamily="18" charset="77"/>
              </a:rPr>
              <a:t>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BA28D85-32F9-57EB-C4FA-484EEF9A6336}"/>
              </a:ext>
            </a:extLst>
          </p:cNvPr>
          <p:cNvSpPr txBox="1"/>
          <p:nvPr/>
        </p:nvSpPr>
        <p:spPr>
          <a:xfrm>
            <a:off x="7421641" y="2679081"/>
            <a:ext cx="5623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rgbClr val="FF0000"/>
                </a:solidFill>
                <a:latin typeface="Rockwell" panose="02060603020205020403" pitchFamily="18" charset="77"/>
              </a:rPr>
              <a:t>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0C41D45-CA35-B353-F98A-9B8CEE144EE3}"/>
              </a:ext>
            </a:extLst>
          </p:cNvPr>
          <p:cNvSpPr txBox="1"/>
          <p:nvPr/>
        </p:nvSpPr>
        <p:spPr>
          <a:xfrm>
            <a:off x="7421641" y="2881448"/>
            <a:ext cx="5623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rgbClr val="FF0000"/>
                </a:solidFill>
                <a:latin typeface="Rockwell" panose="02060603020205020403" pitchFamily="18" charset="77"/>
              </a:rPr>
              <a:t>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9E85AF9-4CE4-CE3D-2F5E-05A7188FE137}"/>
              </a:ext>
            </a:extLst>
          </p:cNvPr>
          <p:cNvSpPr txBox="1"/>
          <p:nvPr/>
        </p:nvSpPr>
        <p:spPr>
          <a:xfrm>
            <a:off x="11377466" y="3496030"/>
            <a:ext cx="5361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rgbClr val="FF0000"/>
                </a:solidFill>
                <a:latin typeface="Rockwell" panose="02060603020205020403" pitchFamily="18" charset="77"/>
              </a:rPr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CEA648B-AB0E-3A2E-7B22-FF9D0F371D4C}"/>
              </a:ext>
            </a:extLst>
          </p:cNvPr>
          <p:cNvSpPr txBox="1"/>
          <p:nvPr/>
        </p:nvSpPr>
        <p:spPr>
          <a:xfrm>
            <a:off x="11377466" y="3304905"/>
            <a:ext cx="5361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rgbClr val="FF0000"/>
                </a:solidFill>
                <a:latin typeface="Rockwell" panose="02060603020205020403" pitchFamily="18" charset="77"/>
              </a:rPr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10B313A-7B8D-7618-F919-3EC682C27D06}"/>
              </a:ext>
            </a:extLst>
          </p:cNvPr>
          <p:cNvSpPr txBox="1"/>
          <p:nvPr/>
        </p:nvSpPr>
        <p:spPr>
          <a:xfrm>
            <a:off x="11377466" y="3102538"/>
            <a:ext cx="5361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rgbClr val="FF0000"/>
                </a:solidFill>
                <a:latin typeface="Rockwell" panose="02060603020205020403" pitchFamily="18" charset="77"/>
              </a:rPr>
              <a:t>0</a:t>
            </a:r>
          </a:p>
        </p:txBody>
      </p:sp>
      <p:pic>
        <p:nvPicPr>
          <p:cNvPr id="5" name="Picture 4" descr="A picture containing black, darkness, screenshot&#10;&#10;Description automatically generated">
            <a:extLst>
              <a:ext uri="{FF2B5EF4-FFF2-40B4-BE49-F238E27FC236}">
                <a16:creationId xmlns:a16="http://schemas.microsoft.com/office/drawing/2014/main" id="{1C4AC97A-BDB9-384E-85D2-4654AD04C38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8655" flipV="1">
            <a:off x="10507238" y="1734568"/>
            <a:ext cx="3340100" cy="1485900"/>
          </a:xfrm>
          <a:prstGeom prst="rect">
            <a:avLst/>
          </a:prstGeom>
        </p:spPr>
      </p:pic>
      <p:pic>
        <p:nvPicPr>
          <p:cNvPr id="7" name="Picture 6" descr="A dotted line i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5F62D71-6AF4-B354-7F76-BB6D3DE2487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95508">
            <a:off x="-1623842" y="2101221"/>
            <a:ext cx="3340100" cy="1485900"/>
          </a:xfrm>
          <a:prstGeom prst="rect">
            <a:avLst/>
          </a:prstGeom>
        </p:spPr>
      </p:pic>
      <p:pic>
        <p:nvPicPr>
          <p:cNvPr id="10" name="Picture 9" descr="A picture containing graphics, font, graphic design, colorfulness&#10;&#10;Description automatically generated">
            <a:extLst>
              <a:ext uri="{FF2B5EF4-FFF2-40B4-BE49-F238E27FC236}">
                <a16:creationId xmlns:a16="http://schemas.microsoft.com/office/drawing/2014/main" id="{A5A48436-C6A5-815C-1CA0-BA1DC6A8E0A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036" y="-169361"/>
            <a:ext cx="1083805" cy="10838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DEDE48-A961-95B9-826B-076686D77F36}"/>
              </a:ext>
            </a:extLst>
          </p:cNvPr>
          <p:cNvSpPr txBox="1"/>
          <p:nvPr/>
        </p:nvSpPr>
        <p:spPr>
          <a:xfrm>
            <a:off x="1444171" y="1012544"/>
            <a:ext cx="221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F87"/>
                </a:solidFill>
                <a:latin typeface="Rockwell" panose="02060603020205020403" pitchFamily="18" charset="77"/>
              </a:rPr>
              <a:t>TURBO SWEEP FLOOR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937E3-A9D7-EAE7-7B9E-B0315998C429}"/>
              </a:ext>
            </a:extLst>
          </p:cNvPr>
          <p:cNvSpPr txBox="1"/>
          <p:nvPr/>
        </p:nvSpPr>
        <p:spPr>
          <a:xfrm>
            <a:off x="5326657" y="998588"/>
            <a:ext cx="236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F87"/>
                </a:solidFill>
                <a:latin typeface="Rockwell" panose="02060603020205020403" pitchFamily="18" charset="77"/>
              </a:rPr>
              <a:t>TURBO SWEEP 2 SHELF</a:t>
            </a:r>
          </a:p>
          <a:p>
            <a:r>
              <a:rPr lang="en-US" sz="1400" b="1" dirty="0">
                <a:solidFill>
                  <a:srgbClr val="002F87"/>
                </a:solidFill>
                <a:latin typeface="Rockwell" panose="02060603020205020403" pitchFamily="18" charset="77"/>
              </a:rPr>
              <a:t>RISER ADD-0N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3900F5-0B2E-36D4-527B-C681DF892A49}"/>
              </a:ext>
            </a:extLst>
          </p:cNvPr>
          <p:cNvSpPr txBox="1"/>
          <p:nvPr/>
        </p:nvSpPr>
        <p:spPr>
          <a:xfrm>
            <a:off x="8960045" y="998588"/>
            <a:ext cx="236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F87"/>
                </a:solidFill>
                <a:latin typeface="Rockwell" panose="02060603020205020403" pitchFamily="18" charset="77"/>
              </a:rPr>
              <a:t>TURBO SWEEP COUNTERTOP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6640F-5A92-01D9-094A-A9AA1DA15A5B}"/>
              </a:ext>
            </a:extLst>
          </p:cNvPr>
          <p:cNvSpPr txBox="1"/>
          <p:nvPr/>
        </p:nvSpPr>
        <p:spPr>
          <a:xfrm>
            <a:off x="4885211" y="4264649"/>
            <a:ext cx="3249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F87"/>
                </a:solidFill>
                <a:latin typeface="Rockwell" panose="02060603020205020403" pitchFamily="18" charset="77"/>
              </a:rPr>
              <a:t>TURBO SWEEP HEADER OPTIONS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89E174-669B-82CA-B2A1-1C16B493E47C}"/>
              </a:ext>
            </a:extLst>
          </p:cNvPr>
          <p:cNvSpPr txBox="1"/>
          <p:nvPr/>
        </p:nvSpPr>
        <p:spPr>
          <a:xfrm>
            <a:off x="6311845" y="3160293"/>
            <a:ext cx="16490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002F87"/>
                </a:solidFill>
                <a:latin typeface="Rockwell" panose="02060603020205020403" pitchFamily="18" charset="77"/>
              </a:rPr>
              <a:t>Capacity: 294 SVL</a:t>
            </a:r>
          </a:p>
          <a:p>
            <a:r>
              <a:rPr lang="en-US" sz="750" b="1" dirty="0">
                <a:solidFill>
                  <a:srgbClr val="002F87"/>
                </a:solidFill>
                <a:latin typeface="Rockwell" panose="02060603020205020403" pitchFamily="18" charset="77"/>
              </a:rPr>
              <a:t>EQI #40033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0A8360-54B8-2620-4C25-8BBDC4C9B386}"/>
              </a:ext>
            </a:extLst>
          </p:cNvPr>
          <p:cNvSpPr txBox="1"/>
          <p:nvPr/>
        </p:nvSpPr>
        <p:spPr>
          <a:xfrm>
            <a:off x="2602789" y="3333467"/>
            <a:ext cx="16490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002F87"/>
                </a:solidFill>
                <a:latin typeface="Rockwell" panose="02060603020205020403" pitchFamily="18" charset="77"/>
              </a:rPr>
              <a:t>Capacity: 210 SVL</a:t>
            </a:r>
          </a:p>
          <a:p>
            <a:r>
              <a:rPr lang="en-US" sz="750" b="1" dirty="0">
                <a:solidFill>
                  <a:srgbClr val="002F87"/>
                </a:solidFill>
                <a:latin typeface="Rockwell" panose="02060603020205020403" pitchFamily="18" charset="77"/>
              </a:rPr>
              <a:t>EQI #40028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42C650-F21E-C59A-84DB-F714A371985C}"/>
              </a:ext>
            </a:extLst>
          </p:cNvPr>
          <p:cNvSpPr txBox="1"/>
          <p:nvPr/>
        </p:nvSpPr>
        <p:spPr>
          <a:xfrm>
            <a:off x="10227440" y="3763005"/>
            <a:ext cx="16490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002F87"/>
                </a:solidFill>
                <a:latin typeface="Rockwell" panose="02060603020205020403" pitchFamily="18" charset="77"/>
              </a:rPr>
              <a:t>Capacity: 126 SVL</a:t>
            </a:r>
          </a:p>
          <a:p>
            <a:r>
              <a:rPr lang="en-US" sz="750" b="1" dirty="0">
                <a:solidFill>
                  <a:srgbClr val="002F87"/>
                </a:solidFill>
                <a:latin typeface="Rockwell" panose="02060603020205020403" pitchFamily="18" charset="77"/>
              </a:rPr>
              <a:t>EQI #40032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C3F06E-3818-48BC-992A-F8585F82B1C7}"/>
              </a:ext>
            </a:extLst>
          </p:cNvPr>
          <p:cNvSpPr txBox="1"/>
          <p:nvPr/>
        </p:nvSpPr>
        <p:spPr>
          <a:xfrm>
            <a:off x="2674404" y="2459917"/>
            <a:ext cx="76424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chemeClr val="bg1"/>
                </a:solidFill>
                <a:latin typeface="Rockwell" panose="02060603020205020403" pitchFamily="18" charset="77"/>
              </a:rPr>
              <a:t>Dimensions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FD79F1-EA2A-27B3-083E-AF2017F3560E}"/>
              </a:ext>
            </a:extLst>
          </p:cNvPr>
          <p:cNvSpPr txBox="1"/>
          <p:nvPr/>
        </p:nvSpPr>
        <p:spPr>
          <a:xfrm>
            <a:off x="3681498" y="2459917"/>
            <a:ext cx="76424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chemeClr val="bg1"/>
                </a:solidFill>
                <a:latin typeface="Rockwell" panose="02060603020205020403" pitchFamily="18" charset="77"/>
              </a:rPr>
              <a:t>Quantity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7A5F4A-96FB-9A7D-139C-B5B78CB8A964}"/>
              </a:ext>
            </a:extLst>
          </p:cNvPr>
          <p:cNvSpPr txBox="1"/>
          <p:nvPr/>
        </p:nvSpPr>
        <p:spPr>
          <a:xfrm>
            <a:off x="6384871" y="2463496"/>
            <a:ext cx="76424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chemeClr val="bg1"/>
                </a:solidFill>
                <a:latin typeface="Rockwell" panose="02060603020205020403" pitchFamily="18" charset="77"/>
              </a:rPr>
              <a:t>Dimensions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8D0ED0-F4D2-4893-CFCC-1F4DD671CA95}"/>
              </a:ext>
            </a:extLst>
          </p:cNvPr>
          <p:cNvSpPr txBox="1"/>
          <p:nvPr/>
        </p:nvSpPr>
        <p:spPr>
          <a:xfrm>
            <a:off x="7391965" y="2463496"/>
            <a:ext cx="76424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chemeClr val="bg1"/>
                </a:solidFill>
                <a:latin typeface="Rockwell" panose="02060603020205020403" pitchFamily="18" charset="77"/>
              </a:rPr>
              <a:t>Quantity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F443B93-FF6B-443F-A4D8-42B7B823BD20}"/>
              </a:ext>
            </a:extLst>
          </p:cNvPr>
          <p:cNvSpPr txBox="1"/>
          <p:nvPr/>
        </p:nvSpPr>
        <p:spPr>
          <a:xfrm>
            <a:off x="10326624" y="2891930"/>
            <a:ext cx="76424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chemeClr val="bg1"/>
                </a:solidFill>
                <a:latin typeface="Rockwell" panose="02060603020205020403" pitchFamily="18" charset="77"/>
              </a:rPr>
              <a:t>Dimensions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E8AC318-CC26-C15D-8197-03DC721296E4}"/>
              </a:ext>
            </a:extLst>
          </p:cNvPr>
          <p:cNvSpPr txBox="1"/>
          <p:nvPr/>
        </p:nvSpPr>
        <p:spPr>
          <a:xfrm>
            <a:off x="11333718" y="2891930"/>
            <a:ext cx="76424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chemeClr val="bg1"/>
                </a:solidFill>
                <a:latin typeface="Rockwell" panose="02060603020205020403" pitchFamily="18" charset="77"/>
              </a:rPr>
              <a:t>Quantity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CEED66E-1BA3-9C64-0B04-A3E868C39111}"/>
              </a:ext>
            </a:extLst>
          </p:cNvPr>
          <p:cNvSpPr txBox="1"/>
          <p:nvPr/>
        </p:nvSpPr>
        <p:spPr>
          <a:xfrm>
            <a:off x="2659236" y="2663563"/>
            <a:ext cx="10510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38” W x 16” D x 58” H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87C3F4-0302-579D-A8E5-E4511660F42A}"/>
              </a:ext>
            </a:extLst>
          </p:cNvPr>
          <p:cNvSpPr txBox="1"/>
          <p:nvPr/>
        </p:nvSpPr>
        <p:spPr>
          <a:xfrm>
            <a:off x="2659236" y="2863240"/>
            <a:ext cx="10510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26” W x 16” D x 58” H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1D560B-CF76-8DE9-FD7D-A0A4A3FCDD1C}"/>
              </a:ext>
            </a:extLst>
          </p:cNvPr>
          <p:cNvSpPr txBox="1"/>
          <p:nvPr/>
        </p:nvSpPr>
        <p:spPr>
          <a:xfrm>
            <a:off x="2659236" y="3064062"/>
            <a:ext cx="10510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20” W x 16” D x 58” H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8539DE9-DC88-58C0-578F-31D096467274}"/>
              </a:ext>
            </a:extLst>
          </p:cNvPr>
          <p:cNvSpPr txBox="1"/>
          <p:nvPr/>
        </p:nvSpPr>
        <p:spPr>
          <a:xfrm>
            <a:off x="6344756" y="2677776"/>
            <a:ext cx="10510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36” W x 14” D x 17” H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4297771-B55F-3669-CD6F-5D15B8999124}"/>
              </a:ext>
            </a:extLst>
          </p:cNvPr>
          <p:cNvSpPr txBox="1"/>
          <p:nvPr/>
        </p:nvSpPr>
        <p:spPr>
          <a:xfrm>
            <a:off x="6357672" y="2875190"/>
            <a:ext cx="10510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24” W x 14” D x 17” H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61982FB-0E9D-8F61-30E6-38675F5975E0}"/>
              </a:ext>
            </a:extLst>
          </p:cNvPr>
          <p:cNvSpPr txBox="1"/>
          <p:nvPr/>
        </p:nvSpPr>
        <p:spPr>
          <a:xfrm>
            <a:off x="10304539" y="3101824"/>
            <a:ext cx="10510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38” W x 15” D x 24” H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6C1BD99-BF59-16E0-1A78-1752F1147B46}"/>
              </a:ext>
            </a:extLst>
          </p:cNvPr>
          <p:cNvSpPr txBox="1"/>
          <p:nvPr/>
        </p:nvSpPr>
        <p:spPr>
          <a:xfrm>
            <a:off x="10304539" y="3299207"/>
            <a:ext cx="10510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26” W x 15” D x 24” H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55DD81C-5481-FA3C-C663-8DA47B3F98CF}"/>
              </a:ext>
            </a:extLst>
          </p:cNvPr>
          <p:cNvSpPr txBox="1"/>
          <p:nvPr/>
        </p:nvSpPr>
        <p:spPr>
          <a:xfrm>
            <a:off x="10304539" y="3492349"/>
            <a:ext cx="10510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20” W x 15” D x 24” H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59148DE-22E2-DB6C-73B7-2447A5D40608}"/>
              </a:ext>
            </a:extLst>
          </p:cNvPr>
          <p:cNvSpPr txBox="1"/>
          <p:nvPr/>
        </p:nvSpPr>
        <p:spPr>
          <a:xfrm>
            <a:off x="3203837" y="4564772"/>
            <a:ext cx="13430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Portfolio (Single-Sided)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22DFB93-3DF2-FD09-D31A-1578AF77C3A5}"/>
              </a:ext>
            </a:extLst>
          </p:cNvPr>
          <p:cNvSpPr txBox="1"/>
          <p:nvPr/>
        </p:nvSpPr>
        <p:spPr>
          <a:xfrm>
            <a:off x="5492820" y="4564772"/>
            <a:ext cx="14503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Snacks/Intense (Double-Sided)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 up of a bag&#10;&#10;Description automatically generated with low confidence">
            <a:extLst>
              <a:ext uri="{FF2B5EF4-FFF2-40B4-BE49-F238E27FC236}">
                <a16:creationId xmlns:a16="http://schemas.microsoft.com/office/drawing/2014/main" id="{80A507B3-17AC-247E-9601-8A9904AFC61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997" y="4856921"/>
            <a:ext cx="2174183" cy="5134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94D9B4-6E3D-281C-6A81-410379D53B55}"/>
              </a:ext>
            </a:extLst>
          </p:cNvPr>
          <p:cNvSpPr/>
          <p:nvPr/>
        </p:nvSpPr>
        <p:spPr>
          <a:xfrm>
            <a:off x="4847004" y="1580050"/>
            <a:ext cx="1448911" cy="993661"/>
          </a:xfrm>
          <a:prstGeom prst="rect">
            <a:avLst/>
          </a:prstGeom>
          <a:noFill/>
          <a:ln w="38100">
            <a:solidFill>
              <a:srgbClr val="28AA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95DBE9-2BBA-3D25-B690-D2D9563E3838}"/>
              </a:ext>
            </a:extLst>
          </p:cNvPr>
          <p:cNvGrpSpPr/>
          <p:nvPr/>
        </p:nvGrpSpPr>
        <p:grpSpPr>
          <a:xfrm>
            <a:off x="76138" y="4508158"/>
            <a:ext cx="3098650" cy="901663"/>
            <a:chOff x="-3600231" y="5038311"/>
            <a:chExt cx="3098650" cy="901663"/>
          </a:xfrm>
        </p:grpSpPr>
        <p:pic>
          <p:nvPicPr>
            <p:cNvPr id="6" name="Picture 5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4C5E70E4-066F-F101-7A76-B7EE168A6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600231" y="5038312"/>
              <a:ext cx="1688374" cy="90166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D127A7-BEDE-FE4F-D96C-3A0E5D4EFD23}"/>
                </a:ext>
              </a:extLst>
            </p:cNvPr>
            <p:cNvSpPr txBox="1"/>
            <p:nvPr/>
          </p:nvSpPr>
          <p:spPr>
            <a:xfrm>
              <a:off x="-2584264" y="5717639"/>
              <a:ext cx="53618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FF0000"/>
                  </a:solidFill>
                  <a:latin typeface="Rockwell" panose="02060603020205020403" pitchFamily="18" charset="77"/>
                </a:rPr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E5BDAF-B25E-0A7E-47DD-72B6EEE06FCC}"/>
                </a:ext>
              </a:extLst>
            </p:cNvPr>
            <p:cNvSpPr txBox="1"/>
            <p:nvPr/>
          </p:nvSpPr>
          <p:spPr>
            <a:xfrm>
              <a:off x="-2584264" y="5526514"/>
              <a:ext cx="53618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FF0000"/>
                  </a:solidFill>
                  <a:latin typeface="Rockwell" panose="02060603020205020403" pitchFamily="18" charset="77"/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3CF486-2B95-461A-FD28-AB67D94E8443}"/>
                </a:ext>
              </a:extLst>
            </p:cNvPr>
            <p:cNvSpPr txBox="1"/>
            <p:nvPr/>
          </p:nvSpPr>
          <p:spPr>
            <a:xfrm>
              <a:off x="-2584264" y="5315758"/>
              <a:ext cx="53618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FF0000"/>
                  </a:solidFill>
                  <a:latin typeface="Rockwell" panose="02060603020205020403" pitchFamily="18" charset="77"/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F1C9C9-5B5E-8595-4A33-415A9FE70CD9}"/>
                </a:ext>
              </a:extLst>
            </p:cNvPr>
            <p:cNvSpPr txBox="1"/>
            <p:nvPr/>
          </p:nvSpPr>
          <p:spPr>
            <a:xfrm>
              <a:off x="-3573998" y="5104089"/>
              <a:ext cx="76424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>
                  <a:solidFill>
                    <a:schemeClr val="bg1"/>
                  </a:solidFill>
                  <a:latin typeface="Rockwell" panose="02060603020205020403" pitchFamily="18" charset="77"/>
                </a:rPr>
                <a:t>Headers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FFE147C-4455-605D-74F6-A7D4594EFAB5}"/>
                </a:ext>
              </a:extLst>
            </p:cNvPr>
            <p:cNvSpPr txBox="1"/>
            <p:nvPr/>
          </p:nvSpPr>
          <p:spPr>
            <a:xfrm>
              <a:off x="-2462600" y="5104089"/>
              <a:ext cx="76424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>
                  <a:solidFill>
                    <a:schemeClr val="bg1"/>
                  </a:solidFill>
                  <a:latin typeface="Rockwell" panose="02060603020205020403" pitchFamily="18" charset="77"/>
                </a:rPr>
                <a:t>18”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32BCF95-67C0-22D5-126F-5999513B54FB}"/>
                </a:ext>
              </a:extLst>
            </p:cNvPr>
            <p:cNvSpPr txBox="1"/>
            <p:nvPr/>
          </p:nvSpPr>
          <p:spPr>
            <a:xfrm>
              <a:off x="-3596083" y="5311803"/>
              <a:ext cx="105105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002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Core Portfolio</a:t>
              </a:r>
              <a:endPara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354C71A-F1F7-30AD-6D55-B8060DE87AC3}"/>
                </a:ext>
              </a:extLst>
            </p:cNvPr>
            <p:cNvSpPr txBox="1"/>
            <p:nvPr/>
          </p:nvSpPr>
          <p:spPr>
            <a:xfrm>
              <a:off x="-3596083" y="5509186"/>
              <a:ext cx="105105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002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Snacks/Intense</a:t>
              </a:r>
              <a:endPara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C324621-8707-4D00-230A-57A4489B38BF}"/>
                </a:ext>
              </a:extLst>
            </p:cNvPr>
            <p:cNvSpPr txBox="1"/>
            <p:nvPr/>
          </p:nvSpPr>
          <p:spPr>
            <a:xfrm>
              <a:off x="-3596083" y="5702328"/>
              <a:ext cx="105105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002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Clean Label</a:t>
              </a:r>
              <a:endPara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Picture 70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A9AA6AA5-1302-BEF3-EB40-8442E83EF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578" r="569"/>
            <a:stretch/>
          </p:blipFill>
          <p:spPr>
            <a:xfrm>
              <a:off x="-2147583" y="5042279"/>
              <a:ext cx="622210" cy="897695"/>
            </a:xfrm>
            <a:prstGeom prst="rect">
              <a:avLst/>
            </a:prstGeom>
          </p:spPr>
        </p:pic>
        <p:pic>
          <p:nvPicPr>
            <p:cNvPr id="72" name="Picture 71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3CA4DF88-67F3-DD33-3DBF-1DD50CA98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578" r="569"/>
            <a:stretch/>
          </p:blipFill>
          <p:spPr>
            <a:xfrm>
              <a:off x="-1713040" y="5038312"/>
              <a:ext cx="622210" cy="901662"/>
            </a:xfrm>
            <a:prstGeom prst="rect">
              <a:avLst/>
            </a:prstGeom>
          </p:spPr>
        </p:pic>
        <p:pic>
          <p:nvPicPr>
            <p:cNvPr id="73" name="Picture 72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EDAE989B-C95C-F57B-6AF6-8F3A6A9FB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578" r="569"/>
            <a:stretch/>
          </p:blipFill>
          <p:spPr>
            <a:xfrm>
              <a:off x="-1240932" y="5038311"/>
              <a:ext cx="622210" cy="897695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FB7CF0E-F633-49F1-C5C1-011DD341E358}"/>
                </a:ext>
              </a:extLst>
            </p:cNvPr>
            <p:cNvSpPr txBox="1"/>
            <p:nvPr/>
          </p:nvSpPr>
          <p:spPr>
            <a:xfrm>
              <a:off x="-1265821" y="5104089"/>
              <a:ext cx="76424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>
                  <a:solidFill>
                    <a:schemeClr val="bg1"/>
                  </a:solidFill>
                  <a:latin typeface="Rockwell" panose="02060603020205020403" pitchFamily="18" charset="77"/>
                </a:rPr>
                <a:t>Quantity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28B98E2-2E92-65DA-0CAD-8DD001D460AD}"/>
                </a:ext>
              </a:extLst>
            </p:cNvPr>
            <p:cNvSpPr txBox="1"/>
            <p:nvPr/>
          </p:nvSpPr>
          <p:spPr>
            <a:xfrm>
              <a:off x="-2058979" y="5104089"/>
              <a:ext cx="76424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>
                  <a:solidFill>
                    <a:schemeClr val="bg1"/>
                  </a:solidFill>
                  <a:latin typeface="Rockwell" panose="02060603020205020403" pitchFamily="18" charset="77"/>
                </a:rPr>
                <a:t>24”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BCEAD93-B0F7-D95E-B11C-1F91C34CF365}"/>
                </a:ext>
              </a:extLst>
            </p:cNvPr>
            <p:cNvSpPr txBox="1"/>
            <p:nvPr/>
          </p:nvSpPr>
          <p:spPr>
            <a:xfrm>
              <a:off x="-1613468" y="5104089"/>
              <a:ext cx="76424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>
                  <a:solidFill>
                    <a:schemeClr val="bg1"/>
                  </a:solidFill>
                  <a:latin typeface="Rockwell" panose="02060603020205020403" pitchFamily="18" charset="77"/>
                </a:rPr>
                <a:t>36”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1FF8D24-F7DD-F1CB-A24C-9F0AD054DE24}"/>
                </a:ext>
              </a:extLst>
            </p:cNvPr>
            <p:cNvSpPr txBox="1"/>
            <p:nvPr/>
          </p:nvSpPr>
          <p:spPr>
            <a:xfrm>
              <a:off x="-2163137" y="5717639"/>
              <a:ext cx="53618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FF0000"/>
                  </a:solidFill>
                  <a:latin typeface="Rockwell" panose="02060603020205020403" pitchFamily="18" charset="77"/>
                </a:rPr>
                <a:t>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C858ACF-14A9-2FF3-2C04-BFC64C4983DC}"/>
                </a:ext>
              </a:extLst>
            </p:cNvPr>
            <p:cNvSpPr txBox="1"/>
            <p:nvPr/>
          </p:nvSpPr>
          <p:spPr>
            <a:xfrm>
              <a:off x="-2163137" y="5526514"/>
              <a:ext cx="53618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FF0000"/>
                  </a:solidFill>
                  <a:latin typeface="Rockwell" panose="02060603020205020403" pitchFamily="18" charset="77"/>
                </a:rPr>
                <a:t>0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E83F73B-2BA6-621F-8CB4-CDFF997AC01B}"/>
                </a:ext>
              </a:extLst>
            </p:cNvPr>
            <p:cNvSpPr txBox="1"/>
            <p:nvPr/>
          </p:nvSpPr>
          <p:spPr>
            <a:xfrm>
              <a:off x="-2163137" y="5315758"/>
              <a:ext cx="53618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FF0000"/>
                  </a:solidFill>
                  <a:latin typeface="Rockwell" panose="02060603020205020403" pitchFamily="18" charset="77"/>
                </a:rPr>
                <a:t>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36B3C7C-DB6D-CC47-F760-DEF464EFD900}"/>
                </a:ext>
              </a:extLst>
            </p:cNvPr>
            <p:cNvSpPr txBox="1"/>
            <p:nvPr/>
          </p:nvSpPr>
          <p:spPr>
            <a:xfrm>
              <a:off x="-1727391" y="5717639"/>
              <a:ext cx="53618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FF0000"/>
                  </a:solidFill>
                  <a:latin typeface="Rockwell" panose="02060603020205020403" pitchFamily="18" charset="77"/>
                </a:rPr>
                <a:t>0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17938B0-D44A-03A3-D257-471A6330AD8F}"/>
                </a:ext>
              </a:extLst>
            </p:cNvPr>
            <p:cNvSpPr txBox="1"/>
            <p:nvPr/>
          </p:nvSpPr>
          <p:spPr>
            <a:xfrm>
              <a:off x="-1727391" y="5526514"/>
              <a:ext cx="53618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FF0000"/>
                  </a:solidFill>
                  <a:latin typeface="Rockwell" panose="02060603020205020403" pitchFamily="18" charset="77"/>
                </a:rPr>
                <a:t>0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0CF11B5-2415-5822-26E2-991A622CC89F}"/>
                </a:ext>
              </a:extLst>
            </p:cNvPr>
            <p:cNvSpPr txBox="1"/>
            <p:nvPr/>
          </p:nvSpPr>
          <p:spPr>
            <a:xfrm>
              <a:off x="-1727391" y="5315758"/>
              <a:ext cx="53618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FF0000"/>
                  </a:solidFill>
                  <a:latin typeface="Rockwell" panose="02060603020205020403" pitchFamily="18" charset="77"/>
                </a:rPr>
                <a:t>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F945B69-D2B0-C156-A2CA-C231050ABC99}"/>
                </a:ext>
              </a:extLst>
            </p:cNvPr>
            <p:cNvSpPr txBox="1"/>
            <p:nvPr/>
          </p:nvSpPr>
          <p:spPr>
            <a:xfrm>
              <a:off x="-1213794" y="5717639"/>
              <a:ext cx="53618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FF0000"/>
                  </a:solidFill>
                  <a:latin typeface="Rockwell" panose="02060603020205020403" pitchFamily="18" charset="77"/>
                </a:rPr>
                <a:t>0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9FC620D-3F85-4C4F-43BF-B34B4D27766F}"/>
                </a:ext>
              </a:extLst>
            </p:cNvPr>
            <p:cNvSpPr txBox="1"/>
            <p:nvPr/>
          </p:nvSpPr>
          <p:spPr>
            <a:xfrm>
              <a:off x="-1213794" y="5526514"/>
              <a:ext cx="53618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FF0000"/>
                  </a:solidFill>
                  <a:latin typeface="Rockwell" panose="02060603020205020403" pitchFamily="18" charset="77"/>
                </a:rPr>
                <a:t>0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6E3DEED-7999-34C7-EB25-E8A587B9BEA0}"/>
                </a:ext>
              </a:extLst>
            </p:cNvPr>
            <p:cNvSpPr txBox="1"/>
            <p:nvPr/>
          </p:nvSpPr>
          <p:spPr>
            <a:xfrm>
              <a:off x="-1213794" y="5315758"/>
              <a:ext cx="53618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FF0000"/>
                  </a:solidFill>
                  <a:latin typeface="Rockwell" panose="02060603020205020403" pitchFamily="18" charset="77"/>
                </a:rPr>
                <a:t>0</a:t>
              </a: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26646211-8669-7069-98DB-EFC97B9C7BAC}"/>
              </a:ext>
            </a:extLst>
          </p:cNvPr>
          <p:cNvSpPr txBox="1"/>
          <p:nvPr/>
        </p:nvSpPr>
        <p:spPr>
          <a:xfrm>
            <a:off x="9962213" y="4564772"/>
            <a:ext cx="14503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2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Label (Single-Sided)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4" name="Picture 143" descr="A close up of a bag&#10;&#10;Description automatically generated">
            <a:extLst>
              <a:ext uri="{FF2B5EF4-FFF2-40B4-BE49-F238E27FC236}">
                <a16:creationId xmlns:a16="http://schemas.microsoft.com/office/drawing/2014/main" id="{02A9ADDE-F655-B445-9EF3-03B2380359D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18674" r="1667"/>
          <a:stretch/>
        </p:blipFill>
        <p:spPr>
          <a:xfrm>
            <a:off x="9867600" y="4806507"/>
            <a:ext cx="2257245" cy="614289"/>
          </a:xfrm>
          <a:prstGeom prst="rect">
            <a:avLst/>
          </a:prstGeom>
        </p:spPr>
      </p:pic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B222314-04C9-1BF4-8DE0-872F5819ACE5}"/>
              </a:ext>
            </a:extLst>
          </p:cNvPr>
          <p:cNvGrpSpPr/>
          <p:nvPr/>
        </p:nvGrpSpPr>
        <p:grpSpPr>
          <a:xfrm>
            <a:off x="5333500" y="4760620"/>
            <a:ext cx="2263078" cy="656462"/>
            <a:chOff x="5333500" y="4760620"/>
            <a:chExt cx="2263078" cy="656462"/>
          </a:xfrm>
        </p:grpSpPr>
        <p:pic>
          <p:nvPicPr>
            <p:cNvPr id="84" name="Picture 83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6F3E419A-60C5-373A-7807-259826945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88485" y="4810220"/>
              <a:ext cx="2208093" cy="606862"/>
            </a:xfrm>
            <a:prstGeom prst="rect">
              <a:avLst/>
            </a:prstGeom>
          </p:spPr>
        </p:pic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E367AE2-620C-3743-48FE-6EA23CF54076}"/>
                </a:ext>
              </a:extLst>
            </p:cNvPr>
            <p:cNvSpPr/>
            <p:nvPr/>
          </p:nvSpPr>
          <p:spPr>
            <a:xfrm>
              <a:off x="5333500" y="4760620"/>
              <a:ext cx="282050" cy="115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2" name="Picture 151">
            <a:extLst>
              <a:ext uri="{FF2B5EF4-FFF2-40B4-BE49-F238E27FC236}">
                <a16:creationId xmlns:a16="http://schemas.microsoft.com/office/drawing/2014/main" id="{DEB2846E-D3F5-E433-580C-5B677EA0A6F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54465" y="4535830"/>
            <a:ext cx="233688" cy="257938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A2077F2-34B8-BF69-30B9-99FC501616E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41435" y="4527634"/>
            <a:ext cx="230302" cy="27433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E45FC140-9767-4FEC-0871-6CCC78EAD90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23194" y="4525941"/>
            <a:ext cx="226914" cy="277716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70A03FB0-A93F-38F4-4062-9D6F4756884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83026" y="4748621"/>
            <a:ext cx="228619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9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 descr="A dotted line i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0966597-533D-4292-4C44-C36B60CEA7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557307">
            <a:off x="10126169" y="1773101"/>
            <a:ext cx="3340100" cy="1485900"/>
          </a:xfrm>
          <a:prstGeom prst="rect">
            <a:avLst/>
          </a:prstGeom>
        </p:spPr>
      </p:pic>
      <p:pic>
        <p:nvPicPr>
          <p:cNvPr id="131" name="Picture 130" descr="A dotted line i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4DEC4D1-0D9A-DE06-1F19-C64A94C0FE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71309">
            <a:off x="-1262395" y="2831400"/>
            <a:ext cx="3340100" cy="1485900"/>
          </a:xfrm>
          <a:prstGeom prst="rect">
            <a:avLst/>
          </a:prstGeom>
        </p:spPr>
      </p:pic>
      <p:pic>
        <p:nvPicPr>
          <p:cNvPr id="132" name="Picture 131" descr="A dotted line i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E826073-7B36-98AA-5E42-04FE07677D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03511">
            <a:off x="3824771" y="776709"/>
            <a:ext cx="3340100" cy="1485900"/>
          </a:xfrm>
          <a:prstGeom prst="rect">
            <a:avLst/>
          </a:prstGeom>
        </p:spPr>
      </p:pic>
      <p:grpSp>
        <p:nvGrpSpPr>
          <p:cNvPr id="4" name="object 7">
            <a:extLst>
              <a:ext uri="{FF2B5EF4-FFF2-40B4-BE49-F238E27FC236}">
                <a16:creationId xmlns:a16="http://schemas.microsoft.com/office/drawing/2014/main" id="{23C6AC3E-A6E1-1F8B-FF16-39B61726D496}"/>
              </a:ext>
            </a:extLst>
          </p:cNvPr>
          <p:cNvGrpSpPr/>
          <p:nvPr/>
        </p:nvGrpSpPr>
        <p:grpSpPr>
          <a:xfrm>
            <a:off x="-10683" y="5509783"/>
            <a:ext cx="12250454" cy="1372171"/>
            <a:chOff x="0" y="4159186"/>
            <a:chExt cx="7772400" cy="870585"/>
          </a:xfrm>
        </p:grpSpPr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8A2D30D6-9C24-6149-CBBF-C031BC58D625}"/>
                </a:ext>
              </a:extLst>
            </p:cNvPr>
            <p:cNvSpPr/>
            <p:nvPr/>
          </p:nvSpPr>
          <p:spPr>
            <a:xfrm>
              <a:off x="0" y="4203814"/>
              <a:ext cx="7772400" cy="825500"/>
            </a:xfrm>
            <a:custGeom>
              <a:avLst/>
              <a:gdLst/>
              <a:ahLst/>
              <a:cxnLst/>
              <a:rect l="l" t="t" r="r" b="b"/>
              <a:pathLst>
                <a:path w="7772400" h="825500">
                  <a:moveTo>
                    <a:pt x="0" y="825385"/>
                  </a:moveTo>
                  <a:lnTo>
                    <a:pt x="7772400" y="825385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825385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40F9D6C1-739E-806F-20E1-83CAC7C29F99}"/>
                </a:ext>
              </a:extLst>
            </p:cNvPr>
            <p:cNvSpPr/>
            <p:nvPr/>
          </p:nvSpPr>
          <p:spPr>
            <a:xfrm>
              <a:off x="6122606" y="4159186"/>
              <a:ext cx="1650364" cy="45085"/>
            </a:xfrm>
            <a:custGeom>
              <a:avLst/>
              <a:gdLst/>
              <a:ahLst/>
              <a:cxnLst/>
              <a:rect l="l" t="t" r="r" b="b"/>
              <a:pathLst>
                <a:path w="1650365" h="45085">
                  <a:moveTo>
                    <a:pt x="1649793" y="0"/>
                  </a:moveTo>
                  <a:lnTo>
                    <a:pt x="0" y="0"/>
                  </a:lnTo>
                  <a:lnTo>
                    <a:pt x="0" y="44627"/>
                  </a:lnTo>
                  <a:lnTo>
                    <a:pt x="1649793" y="44627"/>
                  </a:lnTo>
                  <a:lnTo>
                    <a:pt x="1649793" y="0"/>
                  </a:lnTo>
                  <a:close/>
                </a:path>
              </a:pathLst>
            </a:custGeom>
            <a:solidFill>
              <a:srgbClr val="F9DB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AF921AF7-5C44-82E2-CAAA-424A88E59A3D}"/>
                </a:ext>
              </a:extLst>
            </p:cNvPr>
            <p:cNvSpPr/>
            <p:nvPr/>
          </p:nvSpPr>
          <p:spPr>
            <a:xfrm>
              <a:off x="4634509" y="4159186"/>
              <a:ext cx="1488440" cy="45085"/>
            </a:xfrm>
            <a:custGeom>
              <a:avLst/>
              <a:gdLst/>
              <a:ahLst/>
              <a:cxnLst/>
              <a:rect l="l" t="t" r="r" b="b"/>
              <a:pathLst>
                <a:path w="1488439" h="45085">
                  <a:moveTo>
                    <a:pt x="1488109" y="0"/>
                  </a:moveTo>
                  <a:lnTo>
                    <a:pt x="0" y="0"/>
                  </a:lnTo>
                  <a:lnTo>
                    <a:pt x="0" y="44627"/>
                  </a:lnTo>
                  <a:lnTo>
                    <a:pt x="1488109" y="44627"/>
                  </a:lnTo>
                  <a:lnTo>
                    <a:pt x="1488109" y="0"/>
                  </a:lnTo>
                  <a:close/>
                </a:path>
              </a:pathLst>
            </a:custGeom>
            <a:solidFill>
              <a:srgbClr val="00A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74AC29C5-4C7E-2C3A-6CE3-42257823914B}"/>
                </a:ext>
              </a:extLst>
            </p:cNvPr>
            <p:cNvSpPr/>
            <p:nvPr/>
          </p:nvSpPr>
          <p:spPr>
            <a:xfrm>
              <a:off x="3146399" y="4159186"/>
              <a:ext cx="1488440" cy="45085"/>
            </a:xfrm>
            <a:custGeom>
              <a:avLst/>
              <a:gdLst/>
              <a:ahLst/>
              <a:cxnLst/>
              <a:rect l="l" t="t" r="r" b="b"/>
              <a:pathLst>
                <a:path w="1488439" h="45085">
                  <a:moveTo>
                    <a:pt x="1488109" y="0"/>
                  </a:moveTo>
                  <a:lnTo>
                    <a:pt x="0" y="0"/>
                  </a:lnTo>
                  <a:lnTo>
                    <a:pt x="0" y="44627"/>
                  </a:lnTo>
                  <a:lnTo>
                    <a:pt x="1488109" y="44627"/>
                  </a:lnTo>
                  <a:lnTo>
                    <a:pt x="1488109" y="0"/>
                  </a:lnTo>
                  <a:close/>
                </a:path>
              </a:pathLst>
            </a:custGeom>
            <a:solidFill>
              <a:srgbClr val="EE3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B74E4444-476A-643E-7BF4-E5764E1FEF6C}"/>
                </a:ext>
              </a:extLst>
            </p:cNvPr>
            <p:cNvSpPr/>
            <p:nvPr/>
          </p:nvSpPr>
          <p:spPr>
            <a:xfrm>
              <a:off x="1658302" y="4159186"/>
              <a:ext cx="1488440" cy="45085"/>
            </a:xfrm>
            <a:custGeom>
              <a:avLst/>
              <a:gdLst/>
              <a:ahLst/>
              <a:cxnLst/>
              <a:rect l="l" t="t" r="r" b="b"/>
              <a:pathLst>
                <a:path w="1488439" h="45085">
                  <a:moveTo>
                    <a:pt x="1488109" y="0"/>
                  </a:moveTo>
                  <a:lnTo>
                    <a:pt x="0" y="0"/>
                  </a:lnTo>
                  <a:lnTo>
                    <a:pt x="0" y="44627"/>
                  </a:lnTo>
                  <a:lnTo>
                    <a:pt x="1488109" y="44627"/>
                  </a:lnTo>
                  <a:lnTo>
                    <a:pt x="1488109" y="0"/>
                  </a:lnTo>
                  <a:close/>
                </a:path>
              </a:pathLst>
            </a:custGeom>
            <a:solidFill>
              <a:srgbClr val="F08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7CF69361-A8C1-2025-EAB2-110F453928B4}"/>
                </a:ext>
              </a:extLst>
            </p:cNvPr>
            <p:cNvSpPr/>
            <p:nvPr/>
          </p:nvSpPr>
          <p:spPr>
            <a:xfrm>
              <a:off x="0" y="4159186"/>
              <a:ext cx="1658620" cy="45085"/>
            </a:xfrm>
            <a:custGeom>
              <a:avLst/>
              <a:gdLst/>
              <a:ahLst/>
              <a:cxnLst/>
              <a:rect l="l" t="t" r="r" b="b"/>
              <a:pathLst>
                <a:path w="1658620" h="45085">
                  <a:moveTo>
                    <a:pt x="0" y="44627"/>
                  </a:moveTo>
                  <a:lnTo>
                    <a:pt x="0" y="0"/>
                  </a:lnTo>
                  <a:lnTo>
                    <a:pt x="1658302" y="0"/>
                  </a:lnTo>
                  <a:lnTo>
                    <a:pt x="1658302" y="44627"/>
                  </a:lnTo>
                  <a:lnTo>
                    <a:pt x="0" y="44627"/>
                  </a:lnTo>
                  <a:close/>
                </a:path>
              </a:pathLst>
            </a:custGeom>
            <a:solidFill>
              <a:srgbClr val="3AA4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4">
            <a:extLst>
              <a:ext uri="{FF2B5EF4-FFF2-40B4-BE49-F238E27FC236}">
                <a16:creationId xmlns:a16="http://schemas.microsoft.com/office/drawing/2014/main" id="{488B555D-89D0-8A41-41FB-983B211BBEC3}"/>
              </a:ext>
            </a:extLst>
          </p:cNvPr>
          <p:cNvSpPr txBox="1"/>
          <p:nvPr/>
        </p:nvSpPr>
        <p:spPr>
          <a:xfrm>
            <a:off x="1792692" y="5739456"/>
            <a:ext cx="7838689" cy="534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0500"/>
              </a:lnSpc>
              <a:spcBef>
                <a:spcPts val="90"/>
              </a:spcBef>
            </a:pPr>
            <a:r>
              <a:rPr lang="en-US" sz="1450" b="1" spc="-9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For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114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more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8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details,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7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visit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105" dirty="0" err="1">
                <a:solidFill>
                  <a:srgbClr val="2AABE2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PepsiCoSchoolSource.com</a:t>
            </a:r>
            <a:r>
              <a:rPr lang="en-US" sz="1450" b="1" spc="-10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,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10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scan</a:t>
            </a:r>
            <a:r>
              <a:rPr lang="en-US" sz="1450" b="1" spc="-2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9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the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14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QR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10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code,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9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or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9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contact</a:t>
            </a:r>
            <a:r>
              <a:rPr lang="en-US" sz="1450" b="1" spc="-2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10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your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8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local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9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sales</a:t>
            </a:r>
            <a:r>
              <a:rPr lang="en-US" sz="1450" b="1" spc="-25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2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rep.</a:t>
            </a:r>
          </a:p>
          <a:p>
            <a:pPr marL="12700" marR="5080">
              <a:lnSpc>
                <a:spcPct val="120500"/>
              </a:lnSpc>
              <a:spcBef>
                <a:spcPts val="90"/>
              </a:spcBef>
            </a:pPr>
            <a:r>
              <a:rPr lang="en-US" sz="1450" b="1" spc="-11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PepsiCo</a:t>
            </a:r>
            <a:r>
              <a:rPr lang="en-US" sz="1450" b="1" spc="-2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</a:t>
            </a:r>
            <a:r>
              <a:rPr lang="en-US" sz="1450" b="1" spc="-9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sales</a:t>
            </a:r>
            <a:r>
              <a:rPr lang="en-US" sz="1450" b="1" spc="-20" dirty="0">
                <a:solidFill>
                  <a:srgbClr val="FFFFFF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 rep:</a:t>
            </a:r>
            <a:endParaRPr sz="1450" b="1" dirty="0">
              <a:latin typeface="DIN Pro Bold" panose="020B0504020101020102" pitchFamily="34" charset="0"/>
              <a:cs typeface="DIN Pro Bold" panose="020B0504020101020102" pitchFamily="34" charset="0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183F120E-C044-CD16-B3AC-2D5D914D3DFE}"/>
              </a:ext>
            </a:extLst>
          </p:cNvPr>
          <p:cNvSpPr txBox="1"/>
          <p:nvPr/>
        </p:nvSpPr>
        <p:spPr>
          <a:xfrm>
            <a:off x="1792692" y="6441585"/>
            <a:ext cx="636278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105" dirty="0">
                <a:solidFill>
                  <a:srgbClr val="FFFFFF"/>
                </a:solidFill>
                <a:latin typeface="Proxima Nova"/>
                <a:cs typeface="Proxima Nova"/>
              </a:rPr>
              <a:t>Name</a:t>
            </a:r>
            <a:r>
              <a:rPr sz="900" b="1" spc="-105" dirty="0">
                <a:solidFill>
                  <a:srgbClr val="FFFFFF"/>
                </a:solidFill>
                <a:latin typeface="Proxima Nova"/>
                <a:cs typeface="Proxima Nova"/>
              </a:rPr>
              <a:t>:</a:t>
            </a:r>
            <a:endParaRPr sz="900" dirty="0">
              <a:latin typeface="Proxima Nova"/>
              <a:cs typeface="Proxima Nova"/>
            </a:endParaRP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9631952D-63AD-A4DF-86F2-87CEB127A8FA}"/>
              </a:ext>
            </a:extLst>
          </p:cNvPr>
          <p:cNvSpPr txBox="1"/>
          <p:nvPr/>
        </p:nvSpPr>
        <p:spPr>
          <a:xfrm>
            <a:off x="5338852" y="6441585"/>
            <a:ext cx="636278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80" dirty="0">
                <a:solidFill>
                  <a:srgbClr val="FFFFFF"/>
                </a:solidFill>
                <a:latin typeface="Proxima Nova"/>
                <a:cs typeface="Proxima Nova"/>
              </a:rPr>
              <a:t>Email</a:t>
            </a:r>
            <a:r>
              <a:rPr sz="1100" b="1" spc="-80" dirty="0">
                <a:solidFill>
                  <a:srgbClr val="FFFFFF"/>
                </a:solidFill>
                <a:latin typeface="Proxima Nova"/>
                <a:cs typeface="Proxima Nova"/>
              </a:rPr>
              <a:t>:</a:t>
            </a:r>
            <a:endParaRPr sz="1100" dirty="0">
              <a:latin typeface="Proxima Nova"/>
              <a:cs typeface="Proxima Nova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BD0464F2-895D-9E4C-917B-B004F8C725B9}"/>
              </a:ext>
            </a:extLst>
          </p:cNvPr>
          <p:cNvSpPr txBox="1"/>
          <p:nvPr/>
        </p:nvSpPr>
        <p:spPr>
          <a:xfrm>
            <a:off x="10195598" y="6507218"/>
            <a:ext cx="1851852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4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All</a:t>
            </a:r>
            <a:r>
              <a:rPr sz="600" b="1" spc="2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5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trademarks</a:t>
            </a:r>
            <a:r>
              <a:rPr sz="600" b="1" spc="2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5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are</a:t>
            </a:r>
            <a:r>
              <a:rPr sz="600" b="1" spc="2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6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owned</a:t>
            </a:r>
            <a:r>
              <a:rPr sz="600" b="1" spc="2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6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by</a:t>
            </a:r>
            <a:r>
              <a:rPr sz="600" b="1" spc="2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4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PepsiCo,</a:t>
            </a:r>
            <a:r>
              <a:rPr sz="600" b="1" spc="2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4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Inc.</a:t>
            </a:r>
            <a:r>
              <a:rPr sz="600" b="1" spc="2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6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and</a:t>
            </a:r>
            <a:r>
              <a:rPr sz="600" b="1" spc="2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3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its</a:t>
            </a:r>
            <a:r>
              <a:rPr sz="600" b="1" spc="2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afiliates</a:t>
            </a:r>
            <a:r>
              <a:rPr sz="600" b="1" spc="2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105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©</a:t>
            </a:r>
            <a:r>
              <a:rPr sz="600" b="1" spc="2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ProximaNovaCond-Semibold"/>
                <a:cs typeface="ProximaNovaCond-Semibold"/>
              </a:rPr>
              <a:t>2023</a:t>
            </a:r>
            <a:endParaRPr sz="600" dirty="0">
              <a:latin typeface="ProximaNovaCond-Semibold"/>
              <a:cs typeface="ProximaNovaCond-Semibold"/>
            </a:endParaRPr>
          </a:p>
        </p:txBody>
      </p:sp>
      <p:grpSp>
        <p:nvGrpSpPr>
          <p:cNvPr id="15" name="object 18">
            <a:extLst>
              <a:ext uri="{FF2B5EF4-FFF2-40B4-BE49-F238E27FC236}">
                <a16:creationId xmlns:a16="http://schemas.microsoft.com/office/drawing/2014/main" id="{3F12EE63-26F1-6448-5880-1F974B34EACE}"/>
              </a:ext>
            </a:extLst>
          </p:cNvPr>
          <p:cNvGrpSpPr/>
          <p:nvPr/>
        </p:nvGrpSpPr>
        <p:grpSpPr>
          <a:xfrm>
            <a:off x="457416" y="5699685"/>
            <a:ext cx="999853" cy="999853"/>
            <a:chOff x="296989" y="4279671"/>
            <a:chExt cx="634365" cy="634365"/>
          </a:xfrm>
        </p:grpSpPr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84426FFC-AF0E-50FF-BDD6-5DFB36024F10}"/>
                </a:ext>
              </a:extLst>
            </p:cNvPr>
            <p:cNvSpPr/>
            <p:nvPr/>
          </p:nvSpPr>
          <p:spPr>
            <a:xfrm>
              <a:off x="296989" y="4279671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339" y="0"/>
                  </a:moveTo>
                  <a:lnTo>
                    <a:pt x="0" y="0"/>
                  </a:lnTo>
                  <a:lnTo>
                    <a:pt x="0" y="634339"/>
                  </a:lnTo>
                  <a:lnTo>
                    <a:pt x="634339" y="634339"/>
                  </a:lnTo>
                  <a:lnTo>
                    <a:pt x="6343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0">
              <a:extLst>
                <a:ext uri="{FF2B5EF4-FFF2-40B4-BE49-F238E27FC236}">
                  <a16:creationId xmlns:a16="http://schemas.microsoft.com/office/drawing/2014/main" id="{706C4205-08D1-C297-08D7-C25D80877D0F}"/>
                </a:ext>
              </a:extLst>
            </p:cNvPr>
            <p:cNvSpPr/>
            <p:nvPr/>
          </p:nvSpPr>
          <p:spPr>
            <a:xfrm>
              <a:off x="373875" y="4356557"/>
              <a:ext cx="480695" cy="96520"/>
            </a:xfrm>
            <a:custGeom>
              <a:avLst/>
              <a:gdLst/>
              <a:ahLst/>
              <a:cxnLst/>
              <a:rect l="l" t="t" r="r" b="b"/>
              <a:pathLst>
                <a:path w="480694" h="96520">
                  <a:moveTo>
                    <a:pt x="96113" y="38442"/>
                  </a:moveTo>
                  <a:lnTo>
                    <a:pt x="76898" y="38442"/>
                  </a:lnTo>
                  <a:lnTo>
                    <a:pt x="57670" y="38442"/>
                  </a:lnTo>
                  <a:lnTo>
                    <a:pt x="38442" y="38442"/>
                  </a:lnTo>
                  <a:lnTo>
                    <a:pt x="38442" y="57670"/>
                  </a:lnTo>
                  <a:lnTo>
                    <a:pt x="38442" y="76898"/>
                  </a:lnTo>
                  <a:lnTo>
                    <a:pt x="38442" y="96126"/>
                  </a:lnTo>
                  <a:lnTo>
                    <a:pt x="57670" y="96126"/>
                  </a:lnTo>
                  <a:lnTo>
                    <a:pt x="76885" y="96126"/>
                  </a:lnTo>
                  <a:lnTo>
                    <a:pt x="96113" y="96126"/>
                  </a:lnTo>
                  <a:lnTo>
                    <a:pt x="96113" y="76898"/>
                  </a:lnTo>
                  <a:lnTo>
                    <a:pt x="96113" y="57670"/>
                  </a:lnTo>
                  <a:lnTo>
                    <a:pt x="96113" y="38442"/>
                  </a:lnTo>
                  <a:close/>
                </a:path>
                <a:path w="480694" h="96520">
                  <a:moveTo>
                    <a:pt x="134556" y="0"/>
                  </a:moveTo>
                  <a:lnTo>
                    <a:pt x="134556" y="0"/>
                  </a:lnTo>
                  <a:lnTo>
                    <a:pt x="0" y="0"/>
                  </a:lnTo>
                  <a:lnTo>
                    <a:pt x="0" y="19227"/>
                  </a:lnTo>
                  <a:lnTo>
                    <a:pt x="0" y="96126"/>
                  </a:lnTo>
                  <a:lnTo>
                    <a:pt x="19227" y="96126"/>
                  </a:lnTo>
                  <a:lnTo>
                    <a:pt x="19227" y="19227"/>
                  </a:lnTo>
                  <a:lnTo>
                    <a:pt x="38442" y="19227"/>
                  </a:lnTo>
                  <a:lnTo>
                    <a:pt x="115328" y="19227"/>
                  </a:lnTo>
                  <a:lnTo>
                    <a:pt x="115328" y="38442"/>
                  </a:lnTo>
                  <a:lnTo>
                    <a:pt x="115328" y="57670"/>
                  </a:lnTo>
                  <a:lnTo>
                    <a:pt x="115328" y="76898"/>
                  </a:lnTo>
                  <a:lnTo>
                    <a:pt x="115328" y="96126"/>
                  </a:lnTo>
                  <a:lnTo>
                    <a:pt x="134556" y="96126"/>
                  </a:lnTo>
                  <a:lnTo>
                    <a:pt x="134556" y="19227"/>
                  </a:lnTo>
                  <a:lnTo>
                    <a:pt x="134556" y="0"/>
                  </a:lnTo>
                  <a:close/>
                </a:path>
                <a:path w="480694" h="96520">
                  <a:moveTo>
                    <a:pt x="172999" y="57670"/>
                  </a:moveTo>
                  <a:lnTo>
                    <a:pt x="153771" y="57670"/>
                  </a:lnTo>
                  <a:lnTo>
                    <a:pt x="153771" y="76898"/>
                  </a:lnTo>
                  <a:lnTo>
                    <a:pt x="172999" y="76898"/>
                  </a:lnTo>
                  <a:lnTo>
                    <a:pt x="172999" y="57670"/>
                  </a:lnTo>
                  <a:close/>
                </a:path>
                <a:path w="480694" h="96520">
                  <a:moveTo>
                    <a:pt x="326783" y="76898"/>
                  </a:moveTo>
                  <a:lnTo>
                    <a:pt x="307555" y="76898"/>
                  </a:lnTo>
                  <a:lnTo>
                    <a:pt x="288340" y="76898"/>
                  </a:lnTo>
                  <a:lnTo>
                    <a:pt x="288340" y="57670"/>
                  </a:lnTo>
                  <a:lnTo>
                    <a:pt x="307555" y="57670"/>
                  </a:lnTo>
                  <a:lnTo>
                    <a:pt x="307555" y="38442"/>
                  </a:lnTo>
                  <a:lnTo>
                    <a:pt x="288328" y="38442"/>
                  </a:lnTo>
                  <a:lnTo>
                    <a:pt x="288328" y="57670"/>
                  </a:lnTo>
                  <a:lnTo>
                    <a:pt x="269113" y="57670"/>
                  </a:lnTo>
                  <a:lnTo>
                    <a:pt x="269113" y="38455"/>
                  </a:lnTo>
                  <a:lnTo>
                    <a:pt x="269113" y="19227"/>
                  </a:lnTo>
                  <a:lnTo>
                    <a:pt x="249897" y="19227"/>
                  </a:lnTo>
                  <a:lnTo>
                    <a:pt x="249897" y="0"/>
                  </a:lnTo>
                  <a:lnTo>
                    <a:pt x="230670" y="0"/>
                  </a:lnTo>
                  <a:lnTo>
                    <a:pt x="230670" y="19227"/>
                  </a:lnTo>
                  <a:lnTo>
                    <a:pt x="249885" y="19227"/>
                  </a:lnTo>
                  <a:lnTo>
                    <a:pt x="249885" y="38442"/>
                  </a:lnTo>
                  <a:lnTo>
                    <a:pt x="230670" y="38442"/>
                  </a:lnTo>
                  <a:lnTo>
                    <a:pt x="230670" y="19227"/>
                  </a:lnTo>
                  <a:lnTo>
                    <a:pt x="211455" y="19227"/>
                  </a:lnTo>
                  <a:lnTo>
                    <a:pt x="192227" y="19227"/>
                  </a:lnTo>
                  <a:lnTo>
                    <a:pt x="192227" y="38442"/>
                  </a:lnTo>
                  <a:lnTo>
                    <a:pt x="172999" y="38442"/>
                  </a:lnTo>
                  <a:lnTo>
                    <a:pt x="172999" y="19227"/>
                  </a:lnTo>
                  <a:lnTo>
                    <a:pt x="172999" y="0"/>
                  </a:lnTo>
                  <a:lnTo>
                    <a:pt x="153771" y="0"/>
                  </a:lnTo>
                  <a:lnTo>
                    <a:pt x="153771" y="19227"/>
                  </a:lnTo>
                  <a:lnTo>
                    <a:pt x="153771" y="38455"/>
                  </a:lnTo>
                  <a:lnTo>
                    <a:pt x="172999" y="38455"/>
                  </a:lnTo>
                  <a:lnTo>
                    <a:pt x="172999" y="57670"/>
                  </a:lnTo>
                  <a:lnTo>
                    <a:pt x="192227" y="57670"/>
                  </a:lnTo>
                  <a:lnTo>
                    <a:pt x="211442" y="57670"/>
                  </a:lnTo>
                  <a:lnTo>
                    <a:pt x="211442" y="76898"/>
                  </a:lnTo>
                  <a:lnTo>
                    <a:pt x="192227" y="76898"/>
                  </a:lnTo>
                  <a:lnTo>
                    <a:pt x="172999" y="76898"/>
                  </a:lnTo>
                  <a:lnTo>
                    <a:pt x="172999" y="96126"/>
                  </a:lnTo>
                  <a:lnTo>
                    <a:pt x="192227" y="96126"/>
                  </a:lnTo>
                  <a:lnTo>
                    <a:pt x="211442" y="96126"/>
                  </a:lnTo>
                  <a:lnTo>
                    <a:pt x="230670" y="96126"/>
                  </a:lnTo>
                  <a:lnTo>
                    <a:pt x="230670" y="76898"/>
                  </a:lnTo>
                  <a:lnTo>
                    <a:pt x="230670" y="57670"/>
                  </a:lnTo>
                  <a:lnTo>
                    <a:pt x="211455" y="57670"/>
                  </a:lnTo>
                  <a:lnTo>
                    <a:pt x="211455" y="38455"/>
                  </a:lnTo>
                  <a:lnTo>
                    <a:pt x="230670" y="38455"/>
                  </a:lnTo>
                  <a:lnTo>
                    <a:pt x="230670" y="57670"/>
                  </a:lnTo>
                  <a:lnTo>
                    <a:pt x="249885" y="57670"/>
                  </a:lnTo>
                  <a:lnTo>
                    <a:pt x="249885" y="76898"/>
                  </a:lnTo>
                  <a:lnTo>
                    <a:pt x="249885" y="96126"/>
                  </a:lnTo>
                  <a:lnTo>
                    <a:pt x="269113" y="96126"/>
                  </a:lnTo>
                  <a:lnTo>
                    <a:pt x="288328" y="96126"/>
                  </a:lnTo>
                  <a:lnTo>
                    <a:pt x="307555" y="96126"/>
                  </a:lnTo>
                  <a:lnTo>
                    <a:pt x="326783" y="96126"/>
                  </a:lnTo>
                  <a:lnTo>
                    <a:pt x="326783" y="76898"/>
                  </a:lnTo>
                  <a:close/>
                </a:path>
                <a:path w="480694" h="96520">
                  <a:moveTo>
                    <a:pt x="326783" y="0"/>
                  </a:moveTo>
                  <a:lnTo>
                    <a:pt x="307555" y="0"/>
                  </a:lnTo>
                  <a:lnTo>
                    <a:pt x="307555" y="19227"/>
                  </a:lnTo>
                  <a:lnTo>
                    <a:pt x="326783" y="19227"/>
                  </a:lnTo>
                  <a:lnTo>
                    <a:pt x="326783" y="0"/>
                  </a:lnTo>
                  <a:close/>
                </a:path>
                <a:path w="480694" h="96520">
                  <a:moveTo>
                    <a:pt x="442112" y="38442"/>
                  </a:moveTo>
                  <a:lnTo>
                    <a:pt x="422897" y="38442"/>
                  </a:lnTo>
                  <a:lnTo>
                    <a:pt x="403669" y="38442"/>
                  </a:lnTo>
                  <a:lnTo>
                    <a:pt x="384441" y="38442"/>
                  </a:lnTo>
                  <a:lnTo>
                    <a:pt x="384441" y="57670"/>
                  </a:lnTo>
                  <a:lnTo>
                    <a:pt x="384441" y="76898"/>
                  </a:lnTo>
                  <a:lnTo>
                    <a:pt x="384441" y="96126"/>
                  </a:lnTo>
                  <a:lnTo>
                    <a:pt x="403669" y="96126"/>
                  </a:lnTo>
                  <a:lnTo>
                    <a:pt x="422884" y="96126"/>
                  </a:lnTo>
                  <a:lnTo>
                    <a:pt x="442112" y="96126"/>
                  </a:lnTo>
                  <a:lnTo>
                    <a:pt x="442112" y="76898"/>
                  </a:lnTo>
                  <a:lnTo>
                    <a:pt x="442112" y="57670"/>
                  </a:lnTo>
                  <a:lnTo>
                    <a:pt x="442112" y="38442"/>
                  </a:lnTo>
                  <a:close/>
                </a:path>
                <a:path w="480694" h="96520">
                  <a:moveTo>
                    <a:pt x="480568" y="0"/>
                  </a:moveTo>
                  <a:lnTo>
                    <a:pt x="480568" y="0"/>
                  </a:lnTo>
                  <a:lnTo>
                    <a:pt x="345998" y="0"/>
                  </a:lnTo>
                  <a:lnTo>
                    <a:pt x="345998" y="19227"/>
                  </a:lnTo>
                  <a:lnTo>
                    <a:pt x="345998" y="96126"/>
                  </a:lnTo>
                  <a:lnTo>
                    <a:pt x="365226" y="96126"/>
                  </a:lnTo>
                  <a:lnTo>
                    <a:pt x="365226" y="19227"/>
                  </a:lnTo>
                  <a:lnTo>
                    <a:pt x="384441" y="19227"/>
                  </a:lnTo>
                  <a:lnTo>
                    <a:pt x="461340" y="19227"/>
                  </a:lnTo>
                  <a:lnTo>
                    <a:pt x="461340" y="38442"/>
                  </a:lnTo>
                  <a:lnTo>
                    <a:pt x="461340" y="57670"/>
                  </a:lnTo>
                  <a:lnTo>
                    <a:pt x="461340" y="76898"/>
                  </a:lnTo>
                  <a:lnTo>
                    <a:pt x="461340" y="96126"/>
                  </a:lnTo>
                  <a:lnTo>
                    <a:pt x="480568" y="96126"/>
                  </a:lnTo>
                  <a:lnTo>
                    <a:pt x="480568" y="19227"/>
                  </a:lnTo>
                  <a:lnTo>
                    <a:pt x="48056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AE0A8852-858F-DBEA-0490-E0BAF2DDBCC8}"/>
                </a:ext>
              </a:extLst>
            </p:cNvPr>
            <p:cNvSpPr/>
            <p:nvPr/>
          </p:nvSpPr>
          <p:spPr>
            <a:xfrm>
              <a:off x="373875" y="4433455"/>
              <a:ext cx="480695" cy="154305"/>
            </a:xfrm>
            <a:custGeom>
              <a:avLst/>
              <a:gdLst/>
              <a:ahLst/>
              <a:cxnLst/>
              <a:rect l="l" t="t" r="r" b="b"/>
              <a:pathLst>
                <a:path w="480694" h="154304">
                  <a:moveTo>
                    <a:pt x="19227" y="134556"/>
                  </a:moveTo>
                  <a:lnTo>
                    <a:pt x="0" y="134556"/>
                  </a:lnTo>
                  <a:lnTo>
                    <a:pt x="0" y="153784"/>
                  </a:lnTo>
                  <a:lnTo>
                    <a:pt x="19227" y="153784"/>
                  </a:lnTo>
                  <a:lnTo>
                    <a:pt x="19227" y="134556"/>
                  </a:lnTo>
                  <a:close/>
                </a:path>
                <a:path w="480694" h="154304">
                  <a:moveTo>
                    <a:pt x="76898" y="76885"/>
                  </a:moveTo>
                  <a:lnTo>
                    <a:pt x="57670" y="76885"/>
                  </a:lnTo>
                  <a:lnTo>
                    <a:pt x="38442" y="76885"/>
                  </a:lnTo>
                  <a:lnTo>
                    <a:pt x="38442" y="96113"/>
                  </a:lnTo>
                  <a:lnTo>
                    <a:pt x="19227" y="96113"/>
                  </a:lnTo>
                  <a:lnTo>
                    <a:pt x="19227" y="76885"/>
                  </a:lnTo>
                  <a:lnTo>
                    <a:pt x="0" y="76885"/>
                  </a:lnTo>
                  <a:lnTo>
                    <a:pt x="0" y="96113"/>
                  </a:lnTo>
                  <a:lnTo>
                    <a:pt x="19215" y="96113"/>
                  </a:lnTo>
                  <a:lnTo>
                    <a:pt x="19215" y="115341"/>
                  </a:lnTo>
                  <a:lnTo>
                    <a:pt x="38442" y="115341"/>
                  </a:lnTo>
                  <a:lnTo>
                    <a:pt x="38442" y="134556"/>
                  </a:lnTo>
                  <a:lnTo>
                    <a:pt x="57670" y="134556"/>
                  </a:lnTo>
                  <a:lnTo>
                    <a:pt x="57670" y="153784"/>
                  </a:lnTo>
                  <a:lnTo>
                    <a:pt x="76898" y="153784"/>
                  </a:lnTo>
                  <a:lnTo>
                    <a:pt x="76898" y="134556"/>
                  </a:lnTo>
                  <a:lnTo>
                    <a:pt x="76898" y="115328"/>
                  </a:lnTo>
                  <a:lnTo>
                    <a:pt x="57670" y="115328"/>
                  </a:lnTo>
                  <a:lnTo>
                    <a:pt x="57670" y="96113"/>
                  </a:lnTo>
                  <a:lnTo>
                    <a:pt x="76898" y="96113"/>
                  </a:lnTo>
                  <a:lnTo>
                    <a:pt x="76898" y="76885"/>
                  </a:lnTo>
                  <a:close/>
                </a:path>
                <a:path w="480694" h="154304">
                  <a:moveTo>
                    <a:pt x="134556" y="115328"/>
                  </a:moveTo>
                  <a:lnTo>
                    <a:pt x="115341" y="115328"/>
                  </a:lnTo>
                  <a:lnTo>
                    <a:pt x="96113" y="115328"/>
                  </a:lnTo>
                  <a:lnTo>
                    <a:pt x="96113" y="134556"/>
                  </a:lnTo>
                  <a:lnTo>
                    <a:pt x="115328" y="134556"/>
                  </a:lnTo>
                  <a:lnTo>
                    <a:pt x="134556" y="134556"/>
                  </a:lnTo>
                  <a:lnTo>
                    <a:pt x="134556" y="115328"/>
                  </a:lnTo>
                  <a:close/>
                </a:path>
                <a:path w="480694" h="154304">
                  <a:moveTo>
                    <a:pt x="134556" y="19215"/>
                  </a:moveTo>
                  <a:lnTo>
                    <a:pt x="115328" y="19215"/>
                  </a:lnTo>
                  <a:lnTo>
                    <a:pt x="115328" y="38442"/>
                  </a:lnTo>
                  <a:lnTo>
                    <a:pt x="96113" y="38442"/>
                  </a:lnTo>
                  <a:lnTo>
                    <a:pt x="19227" y="38442"/>
                  </a:lnTo>
                  <a:lnTo>
                    <a:pt x="19227" y="19215"/>
                  </a:lnTo>
                  <a:lnTo>
                    <a:pt x="0" y="19215"/>
                  </a:lnTo>
                  <a:lnTo>
                    <a:pt x="0" y="38442"/>
                  </a:lnTo>
                  <a:lnTo>
                    <a:pt x="0" y="57670"/>
                  </a:lnTo>
                  <a:lnTo>
                    <a:pt x="134556" y="57670"/>
                  </a:lnTo>
                  <a:lnTo>
                    <a:pt x="134556" y="38442"/>
                  </a:lnTo>
                  <a:lnTo>
                    <a:pt x="134556" y="19215"/>
                  </a:lnTo>
                  <a:close/>
                </a:path>
                <a:path w="480694" h="154304">
                  <a:moveTo>
                    <a:pt x="172999" y="38442"/>
                  </a:moveTo>
                  <a:lnTo>
                    <a:pt x="153771" y="38442"/>
                  </a:lnTo>
                  <a:lnTo>
                    <a:pt x="153771" y="57658"/>
                  </a:lnTo>
                  <a:lnTo>
                    <a:pt x="153771" y="76885"/>
                  </a:lnTo>
                  <a:lnTo>
                    <a:pt x="134556" y="76885"/>
                  </a:lnTo>
                  <a:lnTo>
                    <a:pt x="115341" y="76885"/>
                  </a:lnTo>
                  <a:lnTo>
                    <a:pt x="96113" y="76885"/>
                  </a:lnTo>
                  <a:lnTo>
                    <a:pt x="96113" y="96113"/>
                  </a:lnTo>
                  <a:lnTo>
                    <a:pt x="115328" y="96113"/>
                  </a:lnTo>
                  <a:lnTo>
                    <a:pt x="134556" y="96113"/>
                  </a:lnTo>
                  <a:lnTo>
                    <a:pt x="153771" y="96113"/>
                  </a:lnTo>
                  <a:lnTo>
                    <a:pt x="153771" y="115328"/>
                  </a:lnTo>
                  <a:lnTo>
                    <a:pt x="153771" y="134556"/>
                  </a:lnTo>
                  <a:lnTo>
                    <a:pt x="134556" y="134556"/>
                  </a:lnTo>
                  <a:lnTo>
                    <a:pt x="134556" y="153784"/>
                  </a:lnTo>
                  <a:lnTo>
                    <a:pt x="153784" y="153784"/>
                  </a:lnTo>
                  <a:lnTo>
                    <a:pt x="153784" y="134556"/>
                  </a:lnTo>
                  <a:lnTo>
                    <a:pt x="172999" y="134556"/>
                  </a:lnTo>
                  <a:lnTo>
                    <a:pt x="172999" y="115341"/>
                  </a:lnTo>
                  <a:lnTo>
                    <a:pt x="172999" y="96113"/>
                  </a:lnTo>
                  <a:lnTo>
                    <a:pt x="153784" y="96113"/>
                  </a:lnTo>
                  <a:lnTo>
                    <a:pt x="153784" y="76885"/>
                  </a:lnTo>
                  <a:lnTo>
                    <a:pt x="172999" y="76885"/>
                  </a:lnTo>
                  <a:lnTo>
                    <a:pt x="172999" y="57670"/>
                  </a:lnTo>
                  <a:lnTo>
                    <a:pt x="172999" y="38442"/>
                  </a:lnTo>
                  <a:close/>
                </a:path>
                <a:path w="480694" h="154304">
                  <a:moveTo>
                    <a:pt x="192227" y="134556"/>
                  </a:moveTo>
                  <a:lnTo>
                    <a:pt x="172999" y="134556"/>
                  </a:lnTo>
                  <a:lnTo>
                    <a:pt x="172999" y="153784"/>
                  </a:lnTo>
                  <a:lnTo>
                    <a:pt x="192227" y="153784"/>
                  </a:lnTo>
                  <a:lnTo>
                    <a:pt x="192227" y="134556"/>
                  </a:lnTo>
                  <a:close/>
                </a:path>
                <a:path w="480694" h="154304">
                  <a:moveTo>
                    <a:pt x="230670" y="115328"/>
                  </a:moveTo>
                  <a:lnTo>
                    <a:pt x="211455" y="115328"/>
                  </a:lnTo>
                  <a:lnTo>
                    <a:pt x="211455" y="96113"/>
                  </a:lnTo>
                  <a:lnTo>
                    <a:pt x="211455" y="76885"/>
                  </a:lnTo>
                  <a:lnTo>
                    <a:pt x="192227" y="76885"/>
                  </a:lnTo>
                  <a:lnTo>
                    <a:pt x="192227" y="96113"/>
                  </a:lnTo>
                  <a:lnTo>
                    <a:pt x="192227" y="115341"/>
                  </a:lnTo>
                  <a:lnTo>
                    <a:pt x="211442" y="115341"/>
                  </a:lnTo>
                  <a:lnTo>
                    <a:pt x="211442" y="134556"/>
                  </a:lnTo>
                  <a:lnTo>
                    <a:pt x="211442" y="153784"/>
                  </a:lnTo>
                  <a:lnTo>
                    <a:pt x="230670" y="153784"/>
                  </a:lnTo>
                  <a:lnTo>
                    <a:pt x="230670" y="134556"/>
                  </a:lnTo>
                  <a:lnTo>
                    <a:pt x="230670" y="115328"/>
                  </a:lnTo>
                  <a:close/>
                </a:path>
                <a:path w="480694" h="154304">
                  <a:moveTo>
                    <a:pt x="288340" y="134556"/>
                  </a:moveTo>
                  <a:lnTo>
                    <a:pt x="269113" y="134556"/>
                  </a:lnTo>
                  <a:lnTo>
                    <a:pt x="269113" y="115341"/>
                  </a:lnTo>
                  <a:lnTo>
                    <a:pt x="269113" y="96113"/>
                  </a:lnTo>
                  <a:lnTo>
                    <a:pt x="249897" y="96113"/>
                  </a:lnTo>
                  <a:lnTo>
                    <a:pt x="249897" y="76885"/>
                  </a:lnTo>
                  <a:lnTo>
                    <a:pt x="249897" y="57670"/>
                  </a:lnTo>
                  <a:lnTo>
                    <a:pt x="249897" y="38442"/>
                  </a:lnTo>
                  <a:lnTo>
                    <a:pt x="249897" y="19215"/>
                  </a:lnTo>
                  <a:lnTo>
                    <a:pt x="230670" y="19215"/>
                  </a:lnTo>
                  <a:lnTo>
                    <a:pt x="211455" y="19215"/>
                  </a:lnTo>
                  <a:lnTo>
                    <a:pt x="192227" y="19215"/>
                  </a:lnTo>
                  <a:lnTo>
                    <a:pt x="172999" y="19215"/>
                  </a:lnTo>
                  <a:lnTo>
                    <a:pt x="172999" y="38442"/>
                  </a:lnTo>
                  <a:lnTo>
                    <a:pt x="192227" y="38442"/>
                  </a:lnTo>
                  <a:lnTo>
                    <a:pt x="192227" y="57670"/>
                  </a:lnTo>
                  <a:lnTo>
                    <a:pt x="211455" y="57670"/>
                  </a:lnTo>
                  <a:lnTo>
                    <a:pt x="211455" y="38442"/>
                  </a:lnTo>
                  <a:lnTo>
                    <a:pt x="230670" y="38442"/>
                  </a:lnTo>
                  <a:lnTo>
                    <a:pt x="230670" y="57658"/>
                  </a:lnTo>
                  <a:lnTo>
                    <a:pt x="230670" y="76885"/>
                  </a:lnTo>
                  <a:lnTo>
                    <a:pt x="230670" y="96113"/>
                  </a:lnTo>
                  <a:lnTo>
                    <a:pt x="249885" y="96113"/>
                  </a:lnTo>
                  <a:lnTo>
                    <a:pt x="249885" y="115328"/>
                  </a:lnTo>
                  <a:lnTo>
                    <a:pt x="249885" y="134556"/>
                  </a:lnTo>
                  <a:lnTo>
                    <a:pt x="249885" y="153784"/>
                  </a:lnTo>
                  <a:lnTo>
                    <a:pt x="269113" y="153784"/>
                  </a:lnTo>
                  <a:lnTo>
                    <a:pt x="288340" y="153784"/>
                  </a:lnTo>
                  <a:lnTo>
                    <a:pt x="288340" y="134556"/>
                  </a:lnTo>
                  <a:close/>
                </a:path>
                <a:path w="480694" h="154304">
                  <a:moveTo>
                    <a:pt x="288340" y="19215"/>
                  </a:moveTo>
                  <a:lnTo>
                    <a:pt x="269113" y="19215"/>
                  </a:lnTo>
                  <a:lnTo>
                    <a:pt x="269113" y="38442"/>
                  </a:lnTo>
                  <a:lnTo>
                    <a:pt x="269113" y="57670"/>
                  </a:lnTo>
                  <a:lnTo>
                    <a:pt x="288340" y="57670"/>
                  </a:lnTo>
                  <a:lnTo>
                    <a:pt x="288340" y="38442"/>
                  </a:lnTo>
                  <a:lnTo>
                    <a:pt x="288340" y="19215"/>
                  </a:lnTo>
                  <a:close/>
                </a:path>
                <a:path w="480694" h="154304">
                  <a:moveTo>
                    <a:pt x="326783" y="38442"/>
                  </a:moveTo>
                  <a:lnTo>
                    <a:pt x="307555" y="38442"/>
                  </a:lnTo>
                  <a:lnTo>
                    <a:pt x="307555" y="57670"/>
                  </a:lnTo>
                  <a:lnTo>
                    <a:pt x="326783" y="57670"/>
                  </a:lnTo>
                  <a:lnTo>
                    <a:pt x="326783" y="38442"/>
                  </a:lnTo>
                  <a:close/>
                </a:path>
                <a:path w="480694" h="154304">
                  <a:moveTo>
                    <a:pt x="345998" y="96113"/>
                  </a:moveTo>
                  <a:lnTo>
                    <a:pt x="326783" y="96113"/>
                  </a:lnTo>
                  <a:lnTo>
                    <a:pt x="326783" y="76885"/>
                  </a:lnTo>
                  <a:lnTo>
                    <a:pt x="307555" y="76885"/>
                  </a:lnTo>
                  <a:lnTo>
                    <a:pt x="288328" y="76885"/>
                  </a:lnTo>
                  <a:lnTo>
                    <a:pt x="288328" y="96113"/>
                  </a:lnTo>
                  <a:lnTo>
                    <a:pt x="307555" y="96113"/>
                  </a:lnTo>
                  <a:lnTo>
                    <a:pt x="307555" y="115341"/>
                  </a:lnTo>
                  <a:lnTo>
                    <a:pt x="326771" y="115341"/>
                  </a:lnTo>
                  <a:lnTo>
                    <a:pt x="326771" y="134556"/>
                  </a:lnTo>
                  <a:lnTo>
                    <a:pt x="345998" y="134556"/>
                  </a:lnTo>
                  <a:lnTo>
                    <a:pt x="345998" y="115341"/>
                  </a:lnTo>
                  <a:lnTo>
                    <a:pt x="345998" y="96113"/>
                  </a:lnTo>
                  <a:close/>
                </a:path>
                <a:path w="480694" h="154304">
                  <a:moveTo>
                    <a:pt x="365226" y="76885"/>
                  </a:moveTo>
                  <a:lnTo>
                    <a:pt x="345998" y="76885"/>
                  </a:lnTo>
                  <a:lnTo>
                    <a:pt x="345998" y="96113"/>
                  </a:lnTo>
                  <a:lnTo>
                    <a:pt x="365226" y="96113"/>
                  </a:lnTo>
                  <a:lnTo>
                    <a:pt x="365226" y="76885"/>
                  </a:lnTo>
                  <a:close/>
                </a:path>
                <a:path w="480694" h="154304">
                  <a:moveTo>
                    <a:pt x="403669" y="115328"/>
                  </a:moveTo>
                  <a:lnTo>
                    <a:pt x="384454" y="115328"/>
                  </a:lnTo>
                  <a:lnTo>
                    <a:pt x="384454" y="96113"/>
                  </a:lnTo>
                  <a:lnTo>
                    <a:pt x="365226" y="96113"/>
                  </a:lnTo>
                  <a:lnTo>
                    <a:pt x="365226" y="115328"/>
                  </a:lnTo>
                  <a:lnTo>
                    <a:pt x="365226" y="134556"/>
                  </a:lnTo>
                  <a:lnTo>
                    <a:pt x="384441" y="134556"/>
                  </a:lnTo>
                  <a:lnTo>
                    <a:pt x="403669" y="134556"/>
                  </a:lnTo>
                  <a:lnTo>
                    <a:pt x="403669" y="115328"/>
                  </a:lnTo>
                  <a:close/>
                </a:path>
                <a:path w="480694" h="154304">
                  <a:moveTo>
                    <a:pt x="422897" y="76885"/>
                  </a:moveTo>
                  <a:lnTo>
                    <a:pt x="403669" y="76885"/>
                  </a:lnTo>
                  <a:lnTo>
                    <a:pt x="403669" y="96113"/>
                  </a:lnTo>
                  <a:lnTo>
                    <a:pt x="422897" y="96113"/>
                  </a:lnTo>
                  <a:lnTo>
                    <a:pt x="422897" y="76885"/>
                  </a:lnTo>
                  <a:close/>
                </a:path>
                <a:path w="480694" h="154304">
                  <a:moveTo>
                    <a:pt x="480568" y="76885"/>
                  </a:moveTo>
                  <a:lnTo>
                    <a:pt x="461340" y="76885"/>
                  </a:lnTo>
                  <a:lnTo>
                    <a:pt x="442112" y="76885"/>
                  </a:lnTo>
                  <a:lnTo>
                    <a:pt x="442112" y="96113"/>
                  </a:lnTo>
                  <a:lnTo>
                    <a:pt x="442112" y="115341"/>
                  </a:lnTo>
                  <a:lnTo>
                    <a:pt x="461340" y="115341"/>
                  </a:lnTo>
                  <a:lnTo>
                    <a:pt x="461340" y="96113"/>
                  </a:lnTo>
                  <a:lnTo>
                    <a:pt x="480568" y="96113"/>
                  </a:lnTo>
                  <a:lnTo>
                    <a:pt x="480568" y="76885"/>
                  </a:lnTo>
                  <a:close/>
                </a:path>
                <a:path w="480694" h="154304">
                  <a:moveTo>
                    <a:pt x="480568" y="0"/>
                  </a:moveTo>
                  <a:lnTo>
                    <a:pt x="461340" y="0"/>
                  </a:lnTo>
                  <a:lnTo>
                    <a:pt x="461340" y="19215"/>
                  </a:lnTo>
                  <a:lnTo>
                    <a:pt x="461340" y="38442"/>
                  </a:lnTo>
                  <a:lnTo>
                    <a:pt x="442112" y="38442"/>
                  </a:lnTo>
                  <a:lnTo>
                    <a:pt x="422897" y="38442"/>
                  </a:lnTo>
                  <a:lnTo>
                    <a:pt x="365226" y="38442"/>
                  </a:lnTo>
                  <a:lnTo>
                    <a:pt x="365226" y="19215"/>
                  </a:lnTo>
                  <a:lnTo>
                    <a:pt x="345998" y="19215"/>
                  </a:lnTo>
                  <a:lnTo>
                    <a:pt x="345998" y="38442"/>
                  </a:lnTo>
                  <a:lnTo>
                    <a:pt x="345998" y="57670"/>
                  </a:lnTo>
                  <a:lnTo>
                    <a:pt x="480568" y="57670"/>
                  </a:lnTo>
                  <a:lnTo>
                    <a:pt x="480568" y="38442"/>
                  </a:lnTo>
                  <a:lnTo>
                    <a:pt x="480568" y="19227"/>
                  </a:lnTo>
                  <a:lnTo>
                    <a:pt x="48056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5355C0DB-B03B-3DC7-8852-BAB3D99296B5}"/>
                </a:ext>
              </a:extLst>
            </p:cNvPr>
            <p:cNvSpPr/>
            <p:nvPr/>
          </p:nvSpPr>
          <p:spPr>
            <a:xfrm>
              <a:off x="373875" y="4568012"/>
              <a:ext cx="480695" cy="134620"/>
            </a:xfrm>
            <a:custGeom>
              <a:avLst/>
              <a:gdLst/>
              <a:ahLst/>
              <a:cxnLst/>
              <a:rect l="l" t="t" r="r" b="b"/>
              <a:pathLst>
                <a:path w="480694" h="134620">
                  <a:moveTo>
                    <a:pt x="19227" y="76898"/>
                  </a:moveTo>
                  <a:lnTo>
                    <a:pt x="0" y="76898"/>
                  </a:lnTo>
                  <a:lnTo>
                    <a:pt x="0" y="96113"/>
                  </a:lnTo>
                  <a:lnTo>
                    <a:pt x="19227" y="96113"/>
                  </a:lnTo>
                  <a:lnTo>
                    <a:pt x="19227" y="76898"/>
                  </a:lnTo>
                  <a:close/>
                </a:path>
                <a:path w="480694" h="134620">
                  <a:moveTo>
                    <a:pt x="19227" y="19215"/>
                  </a:moveTo>
                  <a:lnTo>
                    <a:pt x="0" y="19215"/>
                  </a:lnTo>
                  <a:lnTo>
                    <a:pt x="0" y="38442"/>
                  </a:lnTo>
                  <a:lnTo>
                    <a:pt x="19227" y="38442"/>
                  </a:lnTo>
                  <a:lnTo>
                    <a:pt x="19227" y="19215"/>
                  </a:lnTo>
                  <a:close/>
                </a:path>
                <a:path w="480694" h="134620">
                  <a:moveTo>
                    <a:pt x="76898" y="57658"/>
                  </a:moveTo>
                  <a:lnTo>
                    <a:pt x="57670" y="57658"/>
                  </a:lnTo>
                  <a:lnTo>
                    <a:pt x="38442" y="57658"/>
                  </a:lnTo>
                  <a:lnTo>
                    <a:pt x="19215" y="57658"/>
                  </a:lnTo>
                  <a:lnTo>
                    <a:pt x="19215" y="76885"/>
                  </a:lnTo>
                  <a:lnTo>
                    <a:pt x="38442" y="76885"/>
                  </a:lnTo>
                  <a:lnTo>
                    <a:pt x="57670" y="76885"/>
                  </a:lnTo>
                  <a:lnTo>
                    <a:pt x="76898" y="76885"/>
                  </a:lnTo>
                  <a:lnTo>
                    <a:pt x="76898" y="57658"/>
                  </a:lnTo>
                  <a:close/>
                </a:path>
                <a:path w="480694" h="134620">
                  <a:moveTo>
                    <a:pt x="172999" y="115328"/>
                  </a:moveTo>
                  <a:lnTo>
                    <a:pt x="153784" y="115328"/>
                  </a:lnTo>
                  <a:lnTo>
                    <a:pt x="153784" y="96100"/>
                  </a:lnTo>
                  <a:lnTo>
                    <a:pt x="134556" y="96100"/>
                  </a:lnTo>
                  <a:lnTo>
                    <a:pt x="115341" y="96100"/>
                  </a:lnTo>
                  <a:lnTo>
                    <a:pt x="115341" y="76898"/>
                  </a:lnTo>
                  <a:lnTo>
                    <a:pt x="96113" y="76898"/>
                  </a:lnTo>
                  <a:lnTo>
                    <a:pt x="76898" y="76898"/>
                  </a:lnTo>
                  <a:lnTo>
                    <a:pt x="57670" y="76898"/>
                  </a:lnTo>
                  <a:lnTo>
                    <a:pt x="57670" y="96100"/>
                  </a:lnTo>
                  <a:lnTo>
                    <a:pt x="57670" y="115328"/>
                  </a:lnTo>
                  <a:lnTo>
                    <a:pt x="76898" y="115328"/>
                  </a:lnTo>
                  <a:lnTo>
                    <a:pt x="76898" y="96113"/>
                  </a:lnTo>
                  <a:lnTo>
                    <a:pt x="96113" y="96113"/>
                  </a:lnTo>
                  <a:lnTo>
                    <a:pt x="96113" y="115328"/>
                  </a:lnTo>
                  <a:lnTo>
                    <a:pt x="115328" y="115328"/>
                  </a:lnTo>
                  <a:lnTo>
                    <a:pt x="134556" y="115328"/>
                  </a:lnTo>
                  <a:lnTo>
                    <a:pt x="153771" y="115328"/>
                  </a:lnTo>
                  <a:lnTo>
                    <a:pt x="153771" y="134556"/>
                  </a:lnTo>
                  <a:lnTo>
                    <a:pt x="172999" y="134556"/>
                  </a:lnTo>
                  <a:lnTo>
                    <a:pt x="172999" y="115328"/>
                  </a:lnTo>
                  <a:close/>
                </a:path>
                <a:path w="480694" h="134620">
                  <a:moveTo>
                    <a:pt x="192227" y="76898"/>
                  </a:moveTo>
                  <a:lnTo>
                    <a:pt x="172999" y="76898"/>
                  </a:lnTo>
                  <a:lnTo>
                    <a:pt x="172999" y="96113"/>
                  </a:lnTo>
                  <a:lnTo>
                    <a:pt x="192227" y="96113"/>
                  </a:lnTo>
                  <a:lnTo>
                    <a:pt x="192227" y="76898"/>
                  </a:lnTo>
                  <a:close/>
                </a:path>
                <a:path w="480694" h="134620">
                  <a:moveTo>
                    <a:pt x="192227" y="19215"/>
                  </a:moveTo>
                  <a:lnTo>
                    <a:pt x="172999" y="19215"/>
                  </a:lnTo>
                  <a:lnTo>
                    <a:pt x="172999" y="38442"/>
                  </a:lnTo>
                  <a:lnTo>
                    <a:pt x="192227" y="38442"/>
                  </a:lnTo>
                  <a:lnTo>
                    <a:pt x="192227" y="19215"/>
                  </a:lnTo>
                  <a:close/>
                </a:path>
                <a:path w="480694" h="134620">
                  <a:moveTo>
                    <a:pt x="307555" y="0"/>
                  </a:moveTo>
                  <a:lnTo>
                    <a:pt x="288340" y="0"/>
                  </a:lnTo>
                  <a:lnTo>
                    <a:pt x="269113" y="0"/>
                  </a:lnTo>
                  <a:lnTo>
                    <a:pt x="269113" y="19215"/>
                  </a:lnTo>
                  <a:lnTo>
                    <a:pt x="249897" y="19215"/>
                  </a:lnTo>
                  <a:lnTo>
                    <a:pt x="230670" y="19215"/>
                  </a:lnTo>
                  <a:lnTo>
                    <a:pt x="230670" y="38442"/>
                  </a:lnTo>
                  <a:lnTo>
                    <a:pt x="249885" y="38442"/>
                  </a:lnTo>
                  <a:lnTo>
                    <a:pt x="249885" y="57658"/>
                  </a:lnTo>
                  <a:lnTo>
                    <a:pt x="230670" y="57658"/>
                  </a:lnTo>
                  <a:lnTo>
                    <a:pt x="230670" y="38442"/>
                  </a:lnTo>
                  <a:lnTo>
                    <a:pt x="211455" y="38442"/>
                  </a:lnTo>
                  <a:lnTo>
                    <a:pt x="192227" y="38442"/>
                  </a:lnTo>
                  <a:lnTo>
                    <a:pt x="192227" y="57658"/>
                  </a:lnTo>
                  <a:lnTo>
                    <a:pt x="172999" y="57658"/>
                  </a:lnTo>
                  <a:lnTo>
                    <a:pt x="153784" y="57658"/>
                  </a:lnTo>
                  <a:lnTo>
                    <a:pt x="153784" y="38442"/>
                  </a:lnTo>
                  <a:lnTo>
                    <a:pt x="153784" y="19215"/>
                  </a:lnTo>
                  <a:lnTo>
                    <a:pt x="134556" y="19215"/>
                  </a:lnTo>
                  <a:lnTo>
                    <a:pt x="115328" y="19215"/>
                  </a:lnTo>
                  <a:lnTo>
                    <a:pt x="115328" y="38442"/>
                  </a:lnTo>
                  <a:lnTo>
                    <a:pt x="134556" y="38442"/>
                  </a:lnTo>
                  <a:lnTo>
                    <a:pt x="134556" y="57658"/>
                  </a:lnTo>
                  <a:lnTo>
                    <a:pt x="115328" y="57658"/>
                  </a:lnTo>
                  <a:lnTo>
                    <a:pt x="115328" y="76885"/>
                  </a:lnTo>
                  <a:lnTo>
                    <a:pt x="134556" y="76885"/>
                  </a:lnTo>
                  <a:lnTo>
                    <a:pt x="134556" y="57670"/>
                  </a:lnTo>
                  <a:lnTo>
                    <a:pt x="153771" y="57670"/>
                  </a:lnTo>
                  <a:lnTo>
                    <a:pt x="153771" y="76885"/>
                  </a:lnTo>
                  <a:lnTo>
                    <a:pt x="172999" y="76885"/>
                  </a:lnTo>
                  <a:lnTo>
                    <a:pt x="192227" y="76885"/>
                  </a:lnTo>
                  <a:lnTo>
                    <a:pt x="192227" y="57670"/>
                  </a:lnTo>
                  <a:lnTo>
                    <a:pt x="211442" y="57670"/>
                  </a:lnTo>
                  <a:lnTo>
                    <a:pt x="230670" y="57670"/>
                  </a:lnTo>
                  <a:lnTo>
                    <a:pt x="230670" y="76885"/>
                  </a:lnTo>
                  <a:lnTo>
                    <a:pt x="249897" y="76885"/>
                  </a:lnTo>
                  <a:lnTo>
                    <a:pt x="249897" y="57670"/>
                  </a:lnTo>
                  <a:lnTo>
                    <a:pt x="269113" y="57670"/>
                  </a:lnTo>
                  <a:lnTo>
                    <a:pt x="288328" y="57670"/>
                  </a:lnTo>
                  <a:lnTo>
                    <a:pt x="307555" y="57670"/>
                  </a:lnTo>
                  <a:lnTo>
                    <a:pt x="307555" y="38442"/>
                  </a:lnTo>
                  <a:lnTo>
                    <a:pt x="288340" y="38442"/>
                  </a:lnTo>
                  <a:lnTo>
                    <a:pt x="288340" y="19227"/>
                  </a:lnTo>
                  <a:lnTo>
                    <a:pt x="307555" y="19227"/>
                  </a:lnTo>
                  <a:lnTo>
                    <a:pt x="307555" y="0"/>
                  </a:lnTo>
                  <a:close/>
                </a:path>
                <a:path w="480694" h="134620">
                  <a:moveTo>
                    <a:pt x="480568" y="76898"/>
                  </a:moveTo>
                  <a:lnTo>
                    <a:pt x="461340" y="76898"/>
                  </a:lnTo>
                  <a:lnTo>
                    <a:pt x="461340" y="96100"/>
                  </a:lnTo>
                  <a:lnTo>
                    <a:pt x="442112" y="96100"/>
                  </a:lnTo>
                  <a:lnTo>
                    <a:pt x="422897" y="96100"/>
                  </a:lnTo>
                  <a:lnTo>
                    <a:pt x="422897" y="76898"/>
                  </a:lnTo>
                  <a:lnTo>
                    <a:pt x="403669" y="76898"/>
                  </a:lnTo>
                  <a:lnTo>
                    <a:pt x="403669" y="96100"/>
                  </a:lnTo>
                  <a:lnTo>
                    <a:pt x="384454" y="96100"/>
                  </a:lnTo>
                  <a:lnTo>
                    <a:pt x="365226" y="96100"/>
                  </a:lnTo>
                  <a:lnTo>
                    <a:pt x="345998" y="96100"/>
                  </a:lnTo>
                  <a:lnTo>
                    <a:pt x="345998" y="76898"/>
                  </a:lnTo>
                  <a:lnTo>
                    <a:pt x="326783" y="76898"/>
                  </a:lnTo>
                  <a:lnTo>
                    <a:pt x="307555" y="76898"/>
                  </a:lnTo>
                  <a:lnTo>
                    <a:pt x="307555" y="96100"/>
                  </a:lnTo>
                  <a:lnTo>
                    <a:pt x="288340" y="96100"/>
                  </a:lnTo>
                  <a:lnTo>
                    <a:pt x="288340" y="76898"/>
                  </a:lnTo>
                  <a:lnTo>
                    <a:pt x="269113" y="76898"/>
                  </a:lnTo>
                  <a:lnTo>
                    <a:pt x="269113" y="96100"/>
                  </a:lnTo>
                  <a:lnTo>
                    <a:pt x="249897" y="96100"/>
                  </a:lnTo>
                  <a:lnTo>
                    <a:pt x="249897" y="76898"/>
                  </a:lnTo>
                  <a:lnTo>
                    <a:pt x="230670" y="76898"/>
                  </a:lnTo>
                  <a:lnTo>
                    <a:pt x="230670" y="96100"/>
                  </a:lnTo>
                  <a:lnTo>
                    <a:pt x="211442" y="96100"/>
                  </a:lnTo>
                  <a:lnTo>
                    <a:pt x="211442" y="115328"/>
                  </a:lnTo>
                  <a:lnTo>
                    <a:pt x="211442" y="134556"/>
                  </a:lnTo>
                  <a:lnTo>
                    <a:pt x="230670" y="134556"/>
                  </a:lnTo>
                  <a:lnTo>
                    <a:pt x="230670" y="115328"/>
                  </a:lnTo>
                  <a:lnTo>
                    <a:pt x="249885" y="115328"/>
                  </a:lnTo>
                  <a:lnTo>
                    <a:pt x="249885" y="134556"/>
                  </a:lnTo>
                  <a:lnTo>
                    <a:pt x="269113" y="134556"/>
                  </a:lnTo>
                  <a:lnTo>
                    <a:pt x="288340" y="134556"/>
                  </a:lnTo>
                  <a:lnTo>
                    <a:pt x="288340" y="115328"/>
                  </a:lnTo>
                  <a:lnTo>
                    <a:pt x="307555" y="115328"/>
                  </a:lnTo>
                  <a:lnTo>
                    <a:pt x="307555" y="134556"/>
                  </a:lnTo>
                  <a:lnTo>
                    <a:pt x="326783" y="134556"/>
                  </a:lnTo>
                  <a:lnTo>
                    <a:pt x="326783" y="115328"/>
                  </a:lnTo>
                  <a:lnTo>
                    <a:pt x="345998" y="115328"/>
                  </a:lnTo>
                  <a:lnTo>
                    <a:pt x="365226" y="115328"/>
                  </a:lnTo>
                  <a:lnTo>
                    <a:pt x="480568" y="115328"/>
                  </a:lnTo>
                  <a:lnTo>
                    <a:pt x="480568" y="96113"/>
                  </a:lnTo>
                  <a:lnTo>
                    <a:pt x="480568" y="76898"/>
                  </a:lnTo>
                  <a:close/>
                </a:path>
                <a:path w="480694" h="134620">
                  <a:moveTo>
                    <a:pt x="480568" y="19215"/>
                  </a:moveTo>
                  <a:lnTo>
                    <a:pt x="461340" y="19215"/>
                  </a:lnTo>
                  <a:lnTo>
                    <a:pt x="442112" y="19215"/>
                  </a:lnTo>
                  <a:lnTo>
                    <a:pt x="442112" y="0"/>
                  </a:lnTo>
                  <a:lnTo>
                    <a:pt x="422897" y="0"/>
                  </a:lnTo>
                  <a:lnTo>
                    <a:pt x="403669" y="0"/>
                  </a:lnTo>
                  <a:lnTo>
                    <a:pt x="403669" y="19215"/>
                  </a:lnTo>
                  <a:lnTo>
                    <a:pt x="384441" y="19215"/>
                  </a:lnTo>
                  <a:lnTo>
                    <a:pt x="384441" y="38442"/>
                  </a:lnTo>
                  <a:lnTo>
                    <a:pt x="365226" y="38442"/>
                  </a:lnTo>
                  <a:lnTo>
                    <a:pt x="365226" y="19215"/>
                  </a:lnTo>
                  <a:lnTo>
                    <a:pt x="345998" y="19215"/>
                  </a:lnTo>
                  <a:lnTo>
                    <a:pt x="326771" y="19215"/>
                  </a:lnTo>
                  <a:lnTo>
                    <a:pt x="326771" y="38442"/>
                  </a:lnTo>
                  <a:lnTo>
                    <a:pt x="345998" y="38442"/>
                  </a:lnTo>
                  <a:lnTo>
                    <a:pt x="345998" y="57670"/>
                  </a:lnTo>
                  <a:lnTo>
                    <a:pt x="365226" y="57670"/>
                  </a:lnTo>
                  <a:lnTo>
                    <a:pt x="365226" y="76885"/>
                  </a:lnTo>
                  <a:lnTo>
                    <a:pt x="384454" y="76885"/>
                  </a:lnTo>
                  <a:lnTo>
                    <a:pt x="384454" y="57670"/>
                  </a:lnTo>
                  <a:lnTo>
                    <a:pt x="403669" y="57670"/>
                  </a:lnTo>
                  <a:lnTo>
                    <a:pt x="403669" y="38442"/>
                  </a:lnTo>
                  <a:lnTo>
                    <a:pt x="403669" y="19227"/>
                  </a:lnTo>
                  <a:lnTo>
                    <a:pt x="422884" y="19227"/>
                  </a:lnTo>
                  <a:lnTo>
                    <a:pt x="422884" y="38442"/>
                  </a:lnTo>
                  <a:lnTo>
                    <a:pt x="442112" y="38442"/>
                  </a:lnTo>
                  <a:lnTo>
                    <a:pt x="461340" y="38442"/>
                  </a:lnTo>
                  <a:lnTo>
                    <a:pt x="461340" y="57658"/>
                  </a:lnTo>
                  <a:lnTo>
                    <a:pt x="442112" y="57658"/>
                  </a:lnTo>
                  <a:lnTo>
                    <a:pt x="422884" y="57658"/>
                  </a:lnTo>
                  <a:lnTo>
                    <a:pt x="422884" y="76885"/>
                  </a:lnTo>
                  <a:lnTo>
                    <a:pt x="442112" y="76885"/>
                  </a:lnTo>
                  <a:lnTo>
                    <a:pt x="461340" y="76885"/>
                  </a:lnTo>
                  <a:lnTo>
                    <a:pt x="461340" y="57670"/>
                  </a:lnTo>
                  <a:lnTo>
                    <a:pt x="480568" y="57670"/>
                  </a:lnTo>
                  <a:lnTo>
                    <a:pt x="480568" y="38442"/>
                  </a:lnTo>
                  <a:lnTo>
                    <a:pt x="480568" y="19215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8805D659-274C-874C-93C9-449F312AD4F6}"/>
                </a:ext>
              </a:extLst>
            </p:cNvPr>
            <p:cNvSpPr/>
            <p:nvPr/>
          </p:nvSpPr>
          <p:spPr>
            <a:xfrm>
              <a:off x="373875" y="4683340"/>
              <a:ext cx="480695" cy="115570"/>
            </a:xfrm>
            <a:custGeom>
              <a:avLst/>
              <a:gdLst/>
              <a:ahLst/>
              <a:cxnLst/>
              <a:rect l="l" t="t" r="r" b="b"/>
              <a:pathLst>
                <a:path w="480694" h="115570">
                  <a:moveTo>
                    <a:pt x="96113" y="57670"/>
                  </a:moveTo>
                  <a:lnTo>
                    <a:pt x="76898" y="57670"/>
                  </a:lnTo>
                  <a:lnTo>
                    <a:pt x="57670" y="57670"/>
                  </a:lnTo>
                  <a:lnTo>
                    <a:pt x="38442" y="57670"/>
                  </a:lnTo>
                  <a:lnTo>
                    <a:pt x="38442" y="76885"/>
                  </a:lnTo>
                  <a:lnTo>
                    <a:pt x="38442" y="96113"/>
                  </a:lnTo>
                  <a:lnTo>
                    <a:pt x="38442" y="115341"/>
                  </a:lnTo>
                  <a:lnTo>
                    <a:pt x="57670" y="115341"/>
                  </a:lnTo>
                  <a:lnTo>
                    <a:pt x="76885" y="115341"/>
                  </a:lnTo>
                  <a:lnTo>
                    <a:pt x="96113" y="115341"/>
                  </a:lnTo>
                  <a:lnTo>
                    <a:pt x="96113" y="96113"/>
                  </a:lnTo>
                  <a:lnTo>
                    <a:pt x="96113" y="76898"/>
                  </a:lnTo>
                  <a:lnTo>
                    <a:pt x="96113" y="57670"/>
                  </a:lnTo>
                  <a:close/>
                </a:path>
                <a:path w="480694" h="115570">
                  <a:moveTo>
                    <a:pt x="134556" y="19240"/>
                  </a:moveTo>
                  <a:lnTo>
                    <a:pt x="134556" y="19240"/>
                  </a:lnTo>
                  <a:lnTo>
                    <a:pt x="0" y="19240"/>
                  </a:lnTo>
                  <a:lnTo>
                    <a:pt x="0" y="38442"/>
                  </a:lnTo>
                  <a:lnTo>
                    <a:pt x="0" y="115341"/>
                  </a:lnTo>
                  <a:lnTo>
                    <a:pt x="19227" y="115341"/>
                  </a:lnTo>
                  <a:lnTo>
                    <a:pt x="19227" y="38455"/>
                  </a:lnTo>
                  <a:lnTo>
                    <a:pt x="38442" y="38455"/>
                  </a:lnTo>
                  <a:lnTo>
                    <a:pt x="115328" y="38455"/>
                  </a:lnTo>
                  <a:lnTo>
                    <a:pt x="115328" y="57670"/>
                  </a:lnTo>
                  <a:lnTo>
                    <a:pt x="115328" y="76885"/>
                  </a:lnTo>
                  <a:lnTo>
                    <a:pt x="115328" y="96113"/>
                  </a:lnTo>
                  <a:lnTo>
                    <a:pt x="115328" y="115341"/>
                  </a:lnTo>
                  <a:lnTo>
                    <a:pt x="134556" y="115341"/>
                  </a:lnTo>
                  <a:lnTo>
                    <a:pt x="134556" y="38442"/>
                  </a:lnTo>
                  <a:lnTo>
                    <a:pt x="134556" y="19240"/>
                  </a:lnTo>
                  <a:close/>
                </a:path>
                <a:path w="480694" h="115570">
                  <a:moveTo>
                    <a:pt x="249897" y="19240"/>
                  </a:moveTo>
                  <a:lnTo>
                    <a:pt x="230670" y="19240"/>
                  </a:lnTo>
                  <a:lnTo>
                    <a:pt x="230670" y="38455"/>
                  </a:lnTo>
                  <a:lnTo>
                    <a:pt x="249897" y="38455"/>
                  </a:lnTo>
                  <a:lnTo>
                    <a:pt x="249897" y="19240"/>
                  </a:lnTo>
                  <a:close/>
                </a:path>
                <a:path w="480694" h="115570">
                  <a:moveTo>
                    <a:pt x="269113" y="96113"/>
                  </a:moveTo>
                  <a:lnTo>
                    <a:pt x="249897" y="96113"/>
                  </a:lnTo>
                  <a:lnTo>
                    <a:pt x="249897" y="76898"/>
                  </a:lnTo>
                  <a:lnTo>
                    <a:pt x="249897" y="57670"/>
                  </a:lnTo>
                  <a:lnTo>
                    <a:pt x="230670" y="57670"/>
                  </a:lnTo>
                  <a:lnTo>
                    <a:pt x="230670" y="76885"/>
                  </a:lnTo>
                  <a:lnTo>
                    <a:pt x="211455" y="76885"/>
                  </a:lnTo>
                  <a:lnTo>
                    <a:pt x="192227" y="76885"/>
                  </a:lnTo>
                  <a:lnTo>
                    <a:pt x="192227" y="57670"/>
                  </a:lnTo>
                  <a:lnTo>
                    <a:pt x="211455" y="57670"/>
                  </a:lnTo>
                  <a:lnTo>
                    <a:pt x="211455" y="38442"/>
                  </a:lnTo>
                  <a:lnTo>
                    <a:pt x="192227" y="38442"/>
                  </a:lnTo>
                  <a:lnTo>
                    <a:pt x="192227" y="19240"/>
                  </a:lnTo>
                  <a:lnTo>
                    <a:pt x="172999" y="19240"/>
                  </a:lnTo>
                  <a:lnTo>
                    <a:pt x="153771" y="19240"/>
                  </a:lnTo>
                  <a:lnTo>
                    <a:pt x="153771" y="38442"/>
                  </a:lnTo>
                  <a:lnTo>
                    <a:pt x="153771" y="57670"/>
                  </a:lnTo>
                  <a:lnTo>
                    <a:pt x="172999" y="57670"/>
                  </a:lnTo>
                  <a:lnTo>
                    <a:pt x="172999" y="76885"/>
                  </a:lnTo>
                  <a:lnTo>
                    <a:pt x="153771" y="76885"/>
                  </a:lnTo>
                  <a:lnTo>
                    <a:pt x="153771" y="96113"/>
                  </a:lnTo>
                  <a:lnTo>
                    <a:pt x="153771" y="115341"/>
                  </a:lnTo>
                  <a:lnTo>
                    <a:pt x="172999" y="115341"/>
                  </a:lnTo>
                  <a:lnTo>
                    <a:pt x="172999" y="96113"/>
                  </a:lnTo>
                  <a:lnTo>
                    <a:pt x="192227" y="96113"/>
                  </a:lnTo>
                  <a:lnTo>
                    <a:pt x="192227" y="115341"/>
                  </a:lnTo>
                  <a:lnTo>
                    <a:pt x="211442" y="115341"/>
                  </a:lnTo>
                  <a:lnTo>
                    <a:pt x="230670" y="115341"/>
                  </a:lnTo>
                  <a:lnTo>
                    <a:pt x="230670" y="96113"/>
                  </a:lnTo>
                  <a:lnTo>
                    <a:pt x="249885" y="96113"/>
                  </a:lnTo>
                  <a:lnTo>
                    <a:pt x="249885" y="115341"/>
                  </a:lnTo>
                  <a:lnTo>
                    <a:pt x="269113" y="115341"/>
                  </a:lnTo>
                  <a:lnTo>
                    <a:pt x="269113" y="96113"/>
                  </a:lnTo>
                  <a:close/>
                </a:path>
                <a:path w="480694" h="115570">
                  <a:moveTo>
                    <a:pt x="288340" y="76885"/>
                  </a:moveTo>
                  <a:lnTo>
                    <a:pt x="269113" y="76885"/>
                  </a:lnTo>
                  <a:lnTo>
                    <a:pt x="269113" y="96113"/>
                  </a:lnTo>
                  <a:lnTo>
                    <a:pt x="288340" y="96113"/>
                  </a:lnTo>
                  <a:lnTo>
                    <a:pt x="288340" y="76885"/>
                  </a:lnTo>
                  <a:close/>
                </a:path>
                <a:path w="480694" h="115570">
                  <a:moveTo>
                    <a:pt x="326783" y="0"/>
                  </a:moveTo>
                  <a:lnTo>
                    <a:pt x="307555" y="0"/>
                  </a:lnTo>
                  <a:lnTo>
                    <a:pt x="307555" y="19227"/>
                  </a:lnTo>
                  <a:lnTo>
                    <a:pt x="326783" y="19227"/>
                  </a:lnTo>
                  <a:lnTo>
                    <a:pt x="326783" y="0"/>
                  </a:lnTo>
                  <a:close/>
                </a:path>
                <a:path w="480694" h="115570">
                  <a:moveTo>
                    <a:pt x="365226" y="19240"/>
                  </a:moveTo>
                  <a:lnTo>
                    <a:pt x="345998" y="19240"/>
                  </a:lnTo>
                  <a:lnTo>
                    <a:pt x="345998" y="38455"/>
                  </a:lnTo>
                  <a:lnTo>
                    <a:pt x="365226" y="38455"/>
                  </a:lnTo>
                  <a:lnTo>
                    <a:pt x="365226" y="19240"/>
                  </a:lnTo>
                  <a:close/>
                </a:path>
                <a:path w="480694" h="115570">
                  <a:moveTo>
                    <a:pt x="403669" y="0"/>
                  </a:moveTo>
                  <a:lnTo>
                    <a:pt x="384441" y="0"/>
                  </a:lnTo>
                  <a:lnTo>
                    <a:pt x="384441" y="19227"/>
                  </a:lnTo>
                  <a:lnTo>
                    <a:pt x="403669" y="19227"/>
                  </a:lnTo>
                  <a:lnTo>
                    <a:pt x="403669" y="0"/>
                  </a:lnTo>
                  <a:close/>
                </a:path>
                <a:path w="480694" h="115570">
                  <a:moveTo>
                    <a:pt x="480568" y="19240"/>
                  </a:moveTo>
                  <a:lnTo>
                    <a:pt x="480568" y="19240"/>
                  </a:lnTo>
                  <a:lnTo>
                    <a:pt x="384441" y="19240"/>
                  </a:lnTo>
                  <a:lnTo>
                    <a:pt x="384441" y="38442"/>
                  </a:lnTo>
                  <a:lnTo>
                    <a:pt x="384441" y="57670"/>
                  </a:lnTo>
                  <a:lnTo>
                    <a:pt x="365226" y="57670"/>
                  </a:lnTo>
                  <a:lnTo>
                    <a:pt x="345998" y="57670"/>
                  </a:lnTo>
                  <a:lnTo>
                    <a:pt x="326783" y="57670"/>
                  </a:lnTo>
                  <a:lnTo>
                    <a:pt x="326783" y="38455"/>
                  </a:lnTo>
                  <a:lnTo>
                    <a:pt x="326783" y="19240"/>
                  </a:lnTo>
                  <a:lnTo>
                    <a:pt x="307555" y="19240"/>
                  </a:lnTo>
                  <a:lnTo>
                    <a:pt x="307555" y="38442"/>
                  </a:lnTo>
                  <a:lnTo>
                    <a:pt x="288328" y="38442"/>
                  </a:lnTo>
                  <a:lnTo>
                    <a:pt x="288328" y="57670"/>
                  </a:lnTo>
                  <a:lnTo>
                    <a:pt x="307555" y="57670"/>
                  </a:lnTo>
                  <a:lnTo>
                    <a:pt x="307555" y="76885"/>
                  </a:lnTo>
                  <a:lnTo>
                    <a:pt x="307555" y="96113"/>
                  </a:lnTo>
                  <a:lnTo>
                    <a:pt x="326771" y="96113"/>
                  </a:lnTo>
                  <a:lnTo>
                    <a:pt x="326783" y="96113"/>
                  </a:lnTo>
                  <a:lnTo>
                    <a:pt x="403669" y="96113"/>
                  </a:lnTo>
                  <a:lnTo>
                    <a:pt x="403669" y="76898"/>
                  </a:lnTo>
                  <a:lnTo>
                    <a:pt x="403669" y="57670"/>
                  </a:lnTo>
                  <a:lnTo>
                    <a:pt x="403669" y="38455"/>
                  </a:lnTo>
                  <a:lnTo>
                    <a:pt x="422884" y="38455"/>
                  </a:lnTo>
                  <a:lnTo>
                    <a:pt x="442112" y="38455"/>
                  </a:lnTo>
                  <a:lnTo>
                    <a:pt x="442112" y="57670"/>
                  </a:lnTo>
                  <a:lnTo>
                    <a:pt x="461340" y="57670"/>
                  </a:lnTo>
                  <a:lnTo>
                    <a:pt x="461340" y="76885"/>
                  </a:lnTo>
                  <a:lnTo>
                    <a:pt x="442112" y="76885"/>
                  </a:lnTo>
                  <a:lnTo>
                    <a:pt x="422884" y="76885"/>
                  </a:lnTo>
                  <a:lnTo>
                    <a:pt x="422884" y="96113"/>
                  </a:lnTo>
                  <a:lnTo>
                    <a:pt x="442112" y="96113"/>
                  </a:lnTo>
                  <a:lnTo>
                    <a:pt x="461340" y="96113"/>
                  </a:lnTo>
                  <a:lnTo>
                    <a:pt x="480568" y="96113"/>
                  </a:lnTo>
                  <a:lnTo>
                    <a:pt x="480568" y="76898"/>
                  </a:lnTo>
                  <a:lnTo>
                    <a:pt x="480568" y="57670"/>
                  </a:lnTo>
                  <a:lnTo>
                    <a:pt x="480568" y="38455"/>
                  </a:lnTo>
                  <a:lnTo>
                    <a:pt x="480568" y="19240"/>
                  </a:lnTo>
                  <a:close/>
                </a:path>
                <a:path w="480694" h="115570">
                  <a:moveTo>
                    <a:pt x="480568" y="0"/>
                  </a:moveTo>
                  <a:lnTo>
                    <a:pt x="461340" y="0"/>
                  </a:lnTo>
                  <a:lnTo>
                    <a:pt x="461340" y="19227"/>
                  </a:lnTo>
                  <a:lnTo>
                    <a:pt x="480568" y="19227"/>
                  </a:lnTo>
                  <a:lnTo>
                    <a:pt x="48056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4">
              <a:extLst>
                <a:ext uri="{FF2B5EF4-FFF2-40B4-BE49-F238E27FC236}">
                  <a16:creationId xmlns:a16="http://schemas.microsoft.com/office/drawing/2014/main" id="{9EF991BC-E988-8104-1AD8-9ED935FFEF03}"/>
                </a:ext>
              </a:extLst>
            </p:cNvPr>
            <p:cNvSpPr/>
            <p:nvPr/>
          </p:nvSpPr>
          <p:spPr>
            <a:xfrm>
              <a:off x="373875" y="4779454"/>
              <a:ext cx="480695" cy="57785"/>
            </a:xfrm>
            <a:custGeom>
              <a:avLst/>
              <a:gdLst/>
              <a:ahLst/>
              <a:cxnLst/>
              <a:rect l="l" t="t" r="r" b="b"/>
              <a:pathLst>
                <a:path w="480694" h="57785">
                  <a:moveTo>
                    <a:pt x="134556" y="19215"/>
                  </a:moveTo>
                  <a:lnTo>
                    <a:pt x="115328" y="19215"/>
                  </a:lnTo>
                  <a:lnTo>
                    <a:pt x="115328" y="38442"/>
                  </a:lnTo>
                  <a:lnTo>
                    <a:pt x="96113" y="38442"/>
                  </a:lnTo>
                  <a:lnTo>
                    <a:pt x="19227" y="38442"/>
                  </a:lnTo>
                  <a:lnTo>
                    <a:pt x="19227" y="19215"/>
                  </a:lnTo>
                  <a:lnTo>
                    <a:pt x="0" y="19215"/>
                  </a:lnTo>
                  <a:lnTo>
                    <a:pt x="0" y="38442"/>
                  </a:lnTo>
                  <a:lnTo>
                    <a:pt x="0" y="57670"/>
                  </a:lnTo>
                  <a:lnTo>
                    <a:pt x="134556" y="57670"/>
                  </a:lnTo>
                  <a:lnTo>
                    <a:pt x="134556" y="38442"/>
                  </a:lnTo>
                  <a:lnTo>
                    <a:pt x="134556" y="19215"/>
                  </a:lnTo>
                  <a:close/>
                </a:path>
                <a:path w="480694" h="57785">
                  <a:moveTo>
                    <a:pt x="172999" y="38442"/>
                  </a:moveTo>
                  <a:lnTo>
                    <a:pt x="153771" y="38442"/>
                  </a:lnTo>
                  <a:lnTo>
                    <a:pt x="153771" y="57670"/>
                  </a:lnTo>
                  <a:lnTo>
                    <a:pt x="172999" y="57670"/>
                  </a:lnTo>
                  <a:lnTo>
                    <a:pt x="172999" y="38442"/>
                  </a:lnTo>
                  <a:close/>
                </a:path>
                <a:path w="480694" h="57785">
                  <a:moveTo>
                    <a:pt x="192227" y="19215"/>
                  </a:moveTo>
                  <a:lnTo>
                    <a:pt x="172999" y="19215"/>
                  </a:lnTo>
                  <a:lnTo>
                    <a:pt x="172999" y="38442"/>
                  </a:lnTo>
                  <a:lnTo>
                    <a:pt x="192227" y="38442"/>
                  </a:lnTo>
                  <a:lnTo>
                    <a:pt x="192227" y="19215"/>
                  </a:lnTo>
                  <a:close/>
                </a:path>
                <a:path w="480694" h="57785">
                  <a:moveTo>
                    <a:pt x="288340" y="0"/>
                  </a:moveTo>
                  <a:lnTo>
                    <a:pt x="269113" y="0"/>
                  </a:lnTo>
                  <a:lnTo>
                    <a:pt x="249885" y="0"/>
                  </a:lnTo>
                  <a:lnTo>
                    <a:pt x="249885" y="19215"/>
                  </a:lnTo>
                  <a:lnTo>
                    <a:pt x="249885" y="38442"/>
                  </a:lnTo>
                  <a:lnTo>
                    <a:pt x="230670" y="38442"/>
                  </a:lnTo>
                  <a:lnTo>
                    <a:pt x="211442" y="38442"/>
                  </a:lnTo>
                  <a:lnTo>
                    <a:pt x="211442" y="57670"/>
                  </a:lnTo>
                  <a:lnTo>
                    <a:pt x="230670" y="57670"/>
                  </a:lnTo>
                  <a:lnTo>
                    <a:pt x="249885" y="57670"/>
                  </a:lnTo>
                  <a:lnTo>
                    <a:pt x="269113" y="57670"/>
                  </a:lnTo>
                  <a:lnTo>
                    <a:pt x="288340" y="57670"/>
                  </a:lnTo>
                  <a:lnTo>
                    <a:pt x="288340" y="38442"/>
                  </a:lnTo>
                  <a:lnTo>
                    <a:pt x="269113" y="38442"/>
                  </a:lnTo>
                  <a:lnTo>
                    <a:pt x="269113" y="19227"/>
                  </a:lnTo>
                  <a:lnTo>
                    <a:pt x="288340" y="19227"/>
                  </a:lnTo>
                  <a:lnTo>
                    <a:pt x="288340" y="0"/>
                  </a:lnTo>
                  <a:close/>
                </a:path>
                <a:path w="480694" h="57785">
                  <a:moveTo>
                    <a:pt x="480568" y="38442"/>
                  </a:moveTo>
                  <a:lnTo>
                    <a:pt x="461340" y="38442"/>
                  </a:lnTo>
                  <a:lnTo>
                    <a:pt x="442112" y="38442"/>
                  </a:lnTo>
                  <a:lnTo>
                    <a:pt x="442112" y="19227"/>
                  </a:lnTo>
                  <a:lnTo>
                    <a:pt x="461340" y="19227"/>
                  </a:lnTo>
                  <a:lnTo>
                    <a:pt x="461340" y="0"/>
                  </a:lnTo>
                  <a:lnTo>
                    <a:pt x="442112" y="0"/>
                  </a:lnTo>
                  <a:lnTo>
                    <a:pt x="422897" y="0"/>
                  </a:lnTo>
                  <a:lnTo>
                    <a:pt x="422884" y="19227"/>
                  </a:lnTo>
                  <a:lnTo>
                    <a:pt x="422884" y="38442"/>
                  </a:lnTo>
                  <a:lnTo>
                    <a:pt x="403669" y="38442"/>
                  </a:lnTo>
                  <a:lnTo>
                    <a:pt x="403669" y="19227"/>
                  </a:lnTo>
                  <a:lnTo>
                    <a:pt x="422884" y="19227"/>
                  </a:lnTo>
                  <a:lnTo>
                    <a:pt x="422884" y="0"/>
                  </a:lnTo>
                  <a:lnTo>
                    <a:pt x="403669" y="0"/>
                  </a:lnTo>
                  <a:lnTo>
                    <a:pt x="384454" y="0"/>
                  </a:lnTo>
                  <a:lnTo>
                    <a:pt x="384441" y="19227"/>
                  </a:lnTo>
                  <a:lnTo>
                    <a:pt x="384441" y="38442"/>
                  </a:lnTo>
                  <a:lnTo>
                    <a:pt x="365226" y="38442"/>
                  </a:lnTo>
                  <a:lnTo>
                    <a:pt x="365226" y="19227"/>
                  </a:lnTo>
                  <a:lnTo>
                    <a:pt x="384441" y="19227"/>
                  </a:lnTo>
                  <a:lnTo>
                    <a:pt x="384441" y="0"/>
                  </a:lnTo>
                  <a:lnTo>
                    <a:pt x="365226" y="0"/>
                  </a:lnTo>
                  <a:lnTo>
                    <a:pt x="345998" y="0"/>
                  </a:lnTo>
                  <a:lnTo>
                    <a:pt x="326771" y="0"/>
                  </a:lnTo>
                  <a:lnTo>
                    <a:pt x="326771" y="19227"/>
                  </a:lnTo>
                  <a:lnTo>
                    <a:pt x="345998" y="19227"/>
                  </a:lnTo>
                  <a:lnTo>
                    <a:pt x="345998" y="38442"/>
                  </a:lnTo>
                  <a:lnTo>
                    <a:pt x="326771" y="38442"/>
                  </a:lnTo>
                  <a:lnTo>
                    <a:pt x="326771" y="57670"/>
                  </a:lnTo>
                  <a:lnTo>
                    <a:pt x="480568" y="57670"/>
                  </a:lnTo>
                  <a:lnTo>
                    <a:pt x="480568" y="38442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51">
            <a:extLst>
              <a:ext uri="{FF2B5EF4-FFF2-40B4-BE49-F238E27FC236}">
                <a16:creationId xmlns:a16="http://schemas.microsoft.com/office/drawing/2014/main" id="{DD54E19D-BCCC-268F-DBCB-09231F1BAC81}"/>
              </a:ext>
            </a:extLst>
          </p:cNvPr>
          <p:cNvSpPr txBox="1"/>
          <p:nvPr/>
        </p:nvSpPr>
        <p:spPr>
          <a:xfrm>
            <a:off x="2384695" y="6466036"/>
            <a:ext cx="2778708" cy="16735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Helvetica"/>
                <a:cs typeface="Helvetica"/>
              </a:rPr>
              <a:t>Type</a:t>
            </a:r>
            <a:r>
              <a:rPr sz="1000" spc="-5" dirty="0">
                <a:latin typeface="Helvetica"/>
                <a:cs typeface="Helvetica"/>
              </a:rPr>
              <a:t> </a:t>
            </a:r>
            <a:r>
              <a:rPr sz="1000" dirty="0">
                <a:latin typeface="Helvetica"/>
                <a:cs typeface="Helvetica"/>
              </a:rPr>
              <a:t>Name</a:t>
            </a:r>
            <a:r>
              <a:rPr sz="1000" spc="-5" dirty="0">
                <a:latin typeface="Helvetica"/>
                <a:cs typeface="Helvetica"/>
              </a:rPr>
              <a:t> </a:t>
            </a:r>
            <a:r>
              <a:rPr sz="1000" spc="-20" dirty="0">
                <a:latin typeface="Helvetica"/>
                <a:cs typeface="Helvetica"/>
              </a:rPr>
              <a:t>Here</a:t>
            </a:r>
            <a:endParaRPr sz="1000" dirty="0">
              <a:latin typeface="Helvetica"/>
              <a:cs typeface="Helvetica"/>
            </a:endParaRPr>
          </a:p>
        </p:txBody>
      </p:sp>
      <p:sp>
        <p:nvSpPr>
          <p:cNvPr id="23" name="object 52">
            <a:extLst>
              <a:ext uri="{FF2B5EF4-FFF2-40B4-BE49-F238E27FC236}">
                <a16:creationId xmlns:a16="http://schemas.microsoft.com/office/drawing/2014/main" id="{A5F15979-C3C8-C90E-4B52-03026FDDC02D}"/>
              </a:ext>
            </a:extLst>
          </p:cNvPr>
          <p:cNvSpPr txBox="1"/>
          <p:nvPr/>
        </p:nvSpPr>
        <p:spPr>
          <a:xfrm>
            <a:off x="5886209" y="6466036"/>
            <a:ext cx="3510996" cy="16735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Helvetica"/>
                <a:cs typeface="Helvetica"/>
              </a:rPr>
              <a:t>Type</a:t>
            </a:r>
            <a:r>
              <a:rPr sz="1000" spc="-5" dirty="0">
                <a:latin typeface="Helvetica"/>
                <a:cs typeface="Helvetica"/>
              </a:rPr>
              <a:t> </a:t>
            </a:r>
            <a:r>
              <a:rPr sz="1000" dirty="0">
                <a:latin typeface="Helvetica"/>
                <a:cs typeface="Helvetica"/>
              </a:rPr>
              <a:t>Email</a:t>
            </a:r>
            <a:r>
              <a:rPr sz="1000" spc="-5" dirty="0">
                <a:latin typeface="Helvetica"/>
                <a:cs typeface="Helvetica"/>
              </a:rPr>
              <a:t> </a:t>
            </a:r>
            <a:r>
              <a:rPr sz="1000" dirty="0">
                <a:latin typeface="Helvetica"/>
                <a:cs typeface="Helvetica"/>
              </a:rPr>
              <a:t>Address</a:t>
            </a:r>
            <a:r>
              <a:rPr sz="1000" spc="-5" dirty="0">
                <a:latin typeface="Helvetica"/>
                <a:cs typeface="Helvetica"/>
              </a:rPr>
              <a:t> </a:t>
            </a:r>
            <a:r>
              <a:rPr sz="1000" spc="-20" dirty="0">
                <a:latin typeface="Helvetica"/>
                <a:cs typeface="Helvetica"/>
              </a:rPr>
              <a:t>Here</a:t>
            </a:r>
            <a:endParaRPr sz="1000" dirty="0">
              <a:latin typeface="Helvetica"/>
              <a:cs typeface="Helvetica"/>
            </a:endParaRPr>
          </a:p>
        </p:txBody>
      </p:sp>
      <p:pic>
        <p:nvPicPr>
          <p:cNvPr id="24" name="Picture 23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C10E83F-449D-3471-B857-9B4108A94C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788" y="5613854"/>
            <a:ext cx="2300871" cy="9704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3C8BBCB-4FD2-189A-96E3-9F828A19564B}"/>
              </a:ext>
            </a:extLst>
          </p:cNvPr>
          <p:cNvSpPr txBox="1"/>
          <p:nvPr/>
        </p:nvSpPr>
        <p:spPr>
          <a:xfrm>
            <a:off x="0" y="5307620"/>
            <a:ext cx="64951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2F87"/>
                </a:solidFill>
              </a:rPr>
              <a:t>Displays are and remain the property of PepsiCo and are loaned to customers at no charge (except where prohibited), and must be exclusively stocked with PepsiCo product.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147BCB-4706-3A5D-61AE-E0F3437DE018}"/>
              </a:ext>
            </a:extLst>
          </p:cNvPr>
          <p:cNvGrpSpPr/>
          <p:nvPr/>
        </p:nvGrpSpPr>
        <p:grpSpPr>
          <a:xfrm>
            <a:off x="-30125" y="-23510"/>
            <a:ext cx="12251352" cy="981904"/>
            <a:chOff x="-30125" y="-23510"/>
            <a:chExt cx="12251352" cy="981904"/>
          </a:xfrm>
        </p:grpSpPr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B37A8EFC-9A34-AE82-6F3F-A06B2A1BC425}"/>
                </a:ext>
              </a:extLst>
            </p:cNvPr>
            <p:cNvSpPr/>
            <p:nvPr/>
          </p:nvSpPr>
          <p:spPr>
            <a:xfrm>
              <a:off x="-29227" y="-23510"/>
              <a:ext cx="12250454" cy="919625"/>
            </a:xfrm>
            <a:custGeom>
              <a:avLst/>
              <a:gdLst/>
              <a:ahLst/>
              <a:cxnLst/>
              <a:rect l="l" t="t" r="r" b="b"/>
              <a:pathLst>
                <a:path w="7772400" h="825500">
                  <a:moveTo>
                    <a:pt x="0" y="825385"/>
                  </a:moveTo>
                  <a:lnTo>
                    <a:pt x="7772400" y="825385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825385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9365525-D40B-9288-78B2-85FEB78FCFC4}"/>
                </a:ext>
              </a:extLst>
            </p:cNvPr>
            <p:cNvGrpSpPr/>
            <p:nvPr/>
          </p:nvGrpSpPr>
          <p:grpSpPr>
            <a:xfrm>
              <a:off x="-30125" y="887333"/>
              <a:ext cx="12251352" cy="71061"/>
              <a:chOff x="141717" y="5662183"/>
              <a:chExt cx="12251352" cy="71061"/>
            </a:xfrm>
          </p:grpSpPr>
          <p:sp>
            <p:nvSpPr>
              <p:cNvPr id="32" name="object 9">
                <a:extLst>
                  <a:ext uri="{FF2B5EF4-FFF2-40B4-BE49-F238E27FC236}">
                    <a16:creationId xmlns:a16="http://schemas.microsoft.com/office/drawing/2014/main" id="{6A53EC0F-5D8B-389F-834F-9C3B9D0B8C6F}"/>
                  </a:ext>
                </a:extLst>
              </p:cNvPr>
              <p:cNvSpPr/>
              <p:nvPr/>
            </p:nvSpPr>
            <p:spPr>
              <a:xfrm>
                <a:off x="9791851" y="5662183"/>
                <a:ext cx="2601218" cy="71061"/>
              </a:xfrm>
              <a:custGeom>
                <a:avLst/>
                <a:gdLst/>
                <a:ahLst/>
                <a:cxnLst/>
                <a:rect l="l" t="t" r="r" b="b"/>
                <a:pathLst>
                  <a:path w="1650365" h="45085">
                    <a:moveTo>
                      <a:pt x="1649793" y="0"/>
                    </a:moveTo>
                    <a:lnTo>
                      <a:pt x="0" y="0"/>
                    </a:lnTo>
                    <a:lnTo>
                      <a:pt x="0" y="44627"/>
                    </a:lnTo>
                    <a:lnTo>
                      <a:pt x="1649793" y="44627"/>
                    </a:lnTo>
                    <a:lnTo>
                      <a:pt x="1649793" y="0"/>
                    </a:lnTo>
                    <a:close/>
                  </a:path>
                </a:pathLst>
              </a:custGeom>
              <a:solidFill>
                <a:srgbClr val="F9DB0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10">
                <a:extLst>
                  <a:ext uri="{FF2B5EF4-FFF2-40B4-BE49-F238E27FC236}">
                    <a16:creationId xmlns:a16="http://schemas.microsoft.com/office/drawing/2014/main" id="{9844F57A-BC8A-4A1D-8D18-E830F430AABC}"/>
                  </a:ext>
                </a:extLst>
              </p:cNvPr>
              <p:cNvSpPr/>
              <p:nvPr/>
            </p:nvSpPr>
            <p:spPr>
              <a:xfrm>
                <a:off x="7446390" y="5662183"/>
                <a:ext cx="2346002" cy="71061"/>
              </a:xfrm>
              <a:custGeom>
                <a:avLst/>
                <a:gdLst/>
                <a:ahLst/>
                <a:cxnLst/>
                <a:rect l="l" t="t" r="r" b="b"/>
                <a:pathLst>
                  <a:path w="1488439" h="45085">
                    <a:moveTo>
                      <a:pt x="1488109" y="0"/>
                    </a:moveTo>
                    <a:lnTo>
                      <a:pt x="0" y="0"/>
                    </a:lnTo>
                    <a:lnTo>
                      <a:pt x="0" y="44627"/>
                    </a:lnTo>
                    <a:lnTo>
                      <a:pt x="1488109" y="44627"/>
                    </a:lnTo>
                    <a:lnTo>
                      <a:pt x="1488109" y="0"/>
                    </a:lnTo>
                    <a:close/>
                  </a:path>
                </a:pathLst>
              </a:custGeom>
              <a:solidFill>
                <a:srgbClr val="00A45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1">
                <a:extLst>
                  <a:ext uri="{FF2B5EF4-FFF2-40B4-BE49-F238E27FC236}">
                    <a16:creationId xmlns:a16="http://schemas.microsoft.com/office/drawing/2014/main" id="{13DBB92D-284A-D5C4-371B-B392636D31D5}"/>
                  </a:ext>
                </a:extLst>
              </p:cNvPr>
              <p:cNvSpPr/>
              <p:nvPr/>
            </p:nvSpPr>
            <p:spPr>
              <a:xfrm>
                <a:off x="5100908" y="5662183"/>
                <a:ext cx="2346002" cy="71061"/>
              </a:xfrm>
              <a:custGeom>
                <a:avLst/>
                <a:gdLst/>
                <a:ahLst/>
                <a:cxnLst/>
                <a:rect l="l" t="t" r="r" b="b"/>
                <a:pathLst>
                  <a:path w="1488439" h="45085">
                    <a:moveTo>
                      <a:pt x="1488109" y="0"/>
                    </a:moveTo>
                    <a:lnTo>
                      <a:pt x="0" y="0"/>
                    </a:lnTo>
                    <a:lnTo>
                      <a:pt x="0" y="44627"/>
                    </a:lnTo>
                    <a:lnTo>
                      <a:pt x="1488109" y="44627"/>
                    </a:lnTo>
                    <a:lnTo>
                      <a:pt x="1488109" y="0"/>
                    </a:lnTo>
                    <a:close/>
                  </a:path>
                </a:pathLst>
              </a:custGeom>
              <a:solidFill>
                <a:srgbClr val="EE34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2">
                <a:extLst>
                  <a:ext uri="{FF2B5EF4-FFF2-40B4-BE49-F238E27FC236}">
                    <a16:creationId xmlns:a16="http://schemas.microsoft.com/office/drawing/2014/main" id="{5A1C6066-71BD-161A-6768-3262C88FD2AB}"/>
                  </a:ext>
                </a:extLst>
              </p:cNvPr>
              <p:cNvSpPr/>
              <p:nvPr/>
            </p:nvSpPr>
            <p:spPr>
              <a:xfrm>
                <a:off x="2755447" y="5662183"/>
                <a:ext cx="2346002" cy="71061"/>
              </a:xfrm>
              <a:custGeom>
                <a:avLst/>
                <a:gdLst/>
                <a:ahLst/>
                <a:cxnLst/>
                <a:rect l="l" t="t" r="r" b="b"/>
                <a:pathLst>
                  <a:path w="1488439" h="45085">
                    <a:moveTo>
                      <a:pt x="1488109" y="0"/>
                    </a:moveTo>
                    <a:lnTo>
                      <a:pt x="0" y="0"/>
                    </a:lnTo>
                    <a:lnTo>
                      <a:pt x="0" y="44627"/>
                    </a:lnTo>
                    <a:lnTo>
                      <a:pt x="1488109" y="44627"/>
                    </a:lnTo>
                    <a:lnTo>
                      <a:pt x="1488109" y="0"/>
                    </a:lnTo>
                    <a:close/>
                  </a:path>
                </a:pathLst>
              </a:custGeom>
              <a:solidFill>
                <a:srgbClr val="F0802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3">
                <a:extLst>
                  <a:ext uri="{FF2B5EF4-FFF2-40B4-BE49-F238E27FC236}">
                    <a16:creationId xmlns:a16="http://schemas.microsoft.com/office/drawing/2014/main" id="{E98F614B-D461-D568-10FF-23D6F9A503C5}"/>
                  </a:ext>
                </a:extLst>
              </p:cNvPr>
              <p:cNvSpPr/>
              <p:nvPr/>
            </p:nvSpPr>
            <p:spPr>
              <a:xfrm>
                <a:off x="141717" y="5662183"/>
                <a:ext cx="2614231" cy="71061"/>
              </a:xfrm>
              <a:custGeom>
                <a:avLst/>
                <a:gdLst/>
                <a:ahLst/>
                <a:cxnLst/>
                <a:rect l="l" t="t" r="r" b="b"/>
                <a:pathLst>
                  <a:path w="1658620" h="45085">
                    <a:moveTo>
                      <a:pt x="0" y="44627"/>
                    </a:moveTo>
                    <a:lnTo>
                      <a:pt x="0" y="0"/>
                    </a:lnTo>
                    <a:lnTo>
                      <a:pt x="1658302" y="0"/>
                    </a:lnTo>
                    <a:lnTo>
                      <a:pt x="1658302" y="44627"/>
                    </a:lnTo>
                    <a:lnTo>
                      <a:pt x="0" y="44627"/>
                    </a:lnTo>
                    <a:close/>
                  </a:path>
                </a:pathLst>
              </a:custGeom>
              <a:solidFill>
                <a:srgbClr val="3AA4D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1" name="object 14">
              <a:extLst>
                <a:ext uri="{FF2B5EF4-FFF2-40B4-BE49-F238E27FC236}">
                  <a16:creationId xmlns:a16="http://schemas.microsoft.com/office/drawing/2014/main" id="{CE35A691-0326-785C-FADF-826690C00F0F}"/>
                </a:ext>
              </a:extLst>
            </p:cNvPr>
            <p:cNvSpPr txBox="1"/>
            <p:nvPr/>
          </p:nvSpPr>
          <p:spPr>
            <a:xfrm>
              <a:off x="3882209" y="97005"/>
              <a:ext cx="7736859" cy="689932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>
                <a:lnSpc>
                  <a:spcPct val="120500"/>
                </a:lnSpc>
                <a:spcBef>
                  <a:spcPts val="90"/>
                </a:spcBef>
              </a:pPr>
              <a:r>
                <a:rPr lang="en-US" sz="4000" b="1" spc="-95" dirty="0">
                  <a:solidFill>
                    <a:srgbClr val="FFFFFF"/>
                  </a:solidFill>
                  <a:latin typeface="Rockwell" panose="02060603020205020403" pitchFamily="18" charset="77"/>
                  <a:cs typeface="DIN Pro Bold" panose="020B0504020101020102" pitchFamily="34" charset="0"/>
                </a:rPr>
                <a:t>MERCHANDISING SOLUTIONS</a:t>
              </a:r>
              <a:endParaRPr sz="4000" b="1" dirty="0">
                <a:latin typeface="Rockwell" panose="02060603020205020403" pitchFamily="18" charset="77"/>
                <a:cs typeface="DIN Pro Bold" panose="020B0504020101020102" pitchFamily="34" charset="0"/>
              </a:endParaRPr>
            </a:p>
          </p:txBody>
        </p:sp>
      </p:grpSp>
      <p:pic>
        <p:nvPicPr>
          <p:cNvPr id="37" name="Picture 36" descr="A picture containing graphics, font, graphic design, colorfulness&#10;&#10;Description automatically generated">
            <a:extLst>
              <a:ext uri="{FF2B5EF4-FFF2-40B4-BE49-F238E27FC236}">
                <a16:creationId xmlns:a16="http://schemas.microsoft.com/office/drawing/2014/main" id="{31ED514B-2438-D669-E7F4-B7A1760D2F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036" y="-101251"/>
            <a:ext cx="1083805" cy="108380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A18C24F-A2B7-BF77-869A-9325DB5FA9D1}"/>
              </a:ext>
            </a:extLst>
          </p:cNvPr>
          <p:cNvGrpSpPr/>
          <p:nvPr/>
        </p:nvGrpSpPr>
        <p:grpSpPr>
          <a:xfrm>
            <a:off x="3477687" y="2585272"/>
            <a:ext cx="2851233" cy="2643210"/>
            <a:chOff x="3484489" y="2604898"/>
            <a:chExt cx="2851233" cy="2643210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DD76F44D-E415-B759-2833-4F98023EB1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2574" y="2604898"/>
              <a:ext cx="437992" cy="437188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AB0FFD5C-1F05-DB81-6EE0-5FACC74E5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4489" y="3149030"/>
              <a:ext cx="1306866" cy="2099078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CDC38CB3-A968-72BB-6A78-C1351415E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1500" y="3572233"/>
              <a:ext cx="1569785" cy="41776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B32BCCC-9EB4-34DA-24DA-66900C83D7BF}"/>
                </a:ext>
              </a:extLst>
            </p:cNvPr>
            <p:cNvSpPr txBox="1"/>
            <p:nvPr/>
          </p:nvSpPr>
          <p:spPr>
            <a:xfrm>
              <a:off x="5689634" y="3766929"/>
              <a:ext cx="5016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FF0000"/>
                  </a:solidFill>
                  <a:latin typeface="Rockwell" panose="02060603020205020403" pitchFamily="18" charset="77"/>
                </a:rPr>
                <a:t>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EEA7F0-1E52-DAC0-6E4C-D32C39B07C35}"/>
                </a:ext>
              </a:extLst>
            </p:cNvPr>
            <p:cNvSpPr txBox="1"/>
            <p:nvPr/>
          </p:nvSpPr>
          <p:spPr>
            <a:xfrm>
              <a:off x="3974308" y="2617188"/>
              <a:ext cx="2350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F87"/>
                  </a:solidFill>
                  <a:latin typeface="Rockwell" panose="02060603020205020403" pitchFamily="18" charset="77"/>
                </a:rPr>
                <a:t>3- TIER GRAVITY FEED</a:t>
              </a:r>
            </a:p>
            <a:p>
              <a:r>
                <a:rPr lang="en-US" sz="1200" b="1" dirty="0">
                  <a:solidFill>
                    <a:srgbClr val="002F87"/>
                  </a:solidFill>
                  <a:latin typeface="Rockwell" panose="02060603020205020403" pitchFamily="18" charset="77"/>
                </a:rPr>
                <a:t>COUNTERTOP RACK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6A3C2CD-7350-8098-8F14-50957B95B316}"/>
                </a:ext>
              </a:extLst>
            </p:cNvPr>
            <p:cNvSpPr txBox="1"/>
            <p:nvPr/>
          </p:nvSpPr>
          <p:spPr>
            <a:xfrm>
              <a:off x="4645460" y="3971461"/>
              <a:ext cx="164904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750" b="1" dirty="0">
                  <a:solidFill>
                    <a:srgbClr val="002F87"/>
                  </a:solidFill>
                  <a:latin typeface="Rockwell" panose="02060603020205020403" pitchFamily="18" charset="77"/>
                </a:rPr>
                <a:t>Capacity: 48 SVL</a:t>
              </a:r>
            </a:p>
            <a:p>
              <a:pPr algn="r"/>
              <a:r>
                <a:rPr lang="en-US" sz="750" b="1" dirty="0">
                  <a:solidFill>
                    <a:srgbClr val="002F87"/>
                  </a:solidFill>
                  <a:latin typeface="Rockwell" panose="02060603020205020403" pitchFamily="18" charset="77"/>
                </a:rPr>
                <a:t>EQI #4007102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A8A411D-D56A-7F04-6942-D6AC78A4EAFD}"/>
                </a:ext>
              </a:extLst>
            </p:cNvPr>
            <p:cNvSpPr txBox="1"/>
            <p:nvPr/>
          </p:nvSpPr>
          <p:spPr>
            <a:xfrm>
              <a:off x="4751263" y="3593032"/>
              <a:ext cx="75365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Rockwell" panose="02060603020205020403" pitchFamily="18" charset="77"/>
                </a:rPr>
                <a:t>Dimensions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1F06E74-9128-3330-C09A-03F88A9E68F7}"/>
                </a:ext>
              </a:extLst>
            </p:cNvPr>
            <p:cNvSpPr txBox="1"/>
            <p:nvPr/>
          </p:nvSpPr>
          <p:spPr>
            <a:xfrm>
              <a:off x="5582064" y="3593032"/>
              <a:ext cx="75365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Rockwell" panose="02060603020205020403" pitchFamily="18" charset="77"/>
                </a:rPr>
                <a:t>Quantity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D8B3BB0-0EA3-8C61-F0B4-4B58A11A200C}"/>
                </a:ext>
              </a:extLst>
            </p:cNvPr>
            <p:cNvSpPr txBox="1"/>
            <p:nvPr/>
          </p:nvSpPr>
          <p:spPr>
            <a:xfrm>
              <a:off x="4751263" y="3777842"/>
              <a:ext cx="93027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2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11” W x 14” D x 20” H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3516FAF-AAAA-B856-D81A-CF6BA99FC2EC}"/>
              </a:ext>
            </a:extLst>
          </p:cNvPr>
          <p:cNvGrpSpPr/>
          <p:nvPr/>
        </p:nvGrpSpPr>
        <p:grpSpPr>
          <a:xfrm>
            <a:off x="6218853" y="1317789"/>
            <a:ext cx="3309107" cy="3989205"/>
            <a:chOff x="6218853" y="1317789"/>
            <a:chExt cx="3309107" cy="3989205"/>
          </a:xfrm>
        </p:grpSpPr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3172017B-0377-5F79-FD7C-5967633570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6229" y="1875050"/>
              <a:ext cx="1591197" cy="1125562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1D7012F1-A97B-80A6-16E7-F056B82508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17576" y="3368441"/>
              <a:ext cx="1110384" cy="1938553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3FA4564B-DA2A-C95E-F921-998F12F99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69056" y="3976957"/>
              <a:ext cx="1939933" cy="572099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57BDCA49-CEB0-3FD2-E53B-10D693DEC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9990" y="1866432"/>
              <a:ext cx="1415455" cy="2006171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EFC6DB6-EE1F-8638-9B16-968B9FEB3271}"/>
                </a:ext>
              </a:extLst>
            </p:cNvPr>
            <p:cNvSpPr txBox="1"/>
            <p:nvPr/>
          </p:nvSpPr>
          <p:spPr>
            <a:xfrm>
              <a:off x="7740155" y="4270501"/>
              <a:ext cx="6434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FF0000"/>
                  </a:solidFill>
                  <a:latin typeface="Rockwell" panose="02060603020205020403" pitchFamily="18" charset="77"/>
                </a:rPr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69C70F6-E439-EB87-4F0F-870F700BC009}"/>
                </a:ext>
              </a:extLst>
            </p:cNvPr>
            <p:cNvSpPr txBox="1"/>
            <p:nvPr/>
          </p:nvSpPr>
          <p:spPr>
            <a:xfrm>
              <a:off x="8817242" y="2417133"/>
              <a:ext cx="44112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FF0000"/>
                  </a:solidFill>
                  <a:latin typeface="Rockwell" panose="02060603020205020403" pitchFamily="18" charset="77"/>
                </a:rPr>
                <a:t>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17E5329-7F61-8603-BB3A-1C268968DFB3}"/>
                </a:ext>
              </a:extLst>
            </p:cNvPr>
            <p:cNvSpPr txBox="1"/>
            <p:nvPr/>
          </p:nvSpPr>
          <p:spPr>
            <a:xfrm>
              <a:off x="6640693" y="1342764"/>
              <a:ext cx="2350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F87"/>
                  </a:solidFill>
                  <a:latin typeface="Rockwell" panose="02060603020205020403" pitchFamily="18" charset="77"/>
                </a:rPr>
                <a:t>QUAKER</a:t>
              </a:r>
              <a:r>
                <a:rPr lang="en-US" sz="1200" b="1" baseline="30000" dirty="0">
                  <a:solidFill>
                    <a:srgbClr val="002F87"/>
                  </a:solidFill>
                  <a:latin typeface="Rockwell" panose="02060603020205020403" pitchFamily="18" charset="77"/>
                </a:rPr>
                <a:t>®</a:t>
              </a:r>
              <a:r>
                <a:rPr lang="en-US" sz="1200" b="1" dirty="0">
                  <a:solidFill>
                    <a:srgbClr val="002F87"/>
                  </a:solidFill>
                  <a:latin typeface="Rockwell" panose="02060603020205020403" pitchFamily="18" charset="77"/>
                </a:rPr>
                <a:t> GRANOLA</a:t>
              </a:r>
            </a:p>
            <a:p>
              <a:r>
                <a:rPr lang="en-US" sz="1200" b="1" dirty="0">
                  <a:solidFill>
                    <a:srgbClr val="002F87"/>
                  </a:solidFill>
                  <a:latin typeface="Rockwell" panose="02060603020205020403" pitchFamily="18" charset="77"/>
                </a:rPr>
                <a:t>BAR RACK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65C0021-1656-9482-0E38-3F39D039E766}"/>
                </a:ext>
              </a:extLst>
            </p:cNvPr>
            <p:cNvSpPr txBox="1"/>
            <p:nvPr/>
          </p:nvSpPr>
          <p:spPr>
            <a:xfrm>
              <a:off x="6571080" y="4466780"/>
              <a:ext cx="17238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>
                  <a:solidFill>
                    <a:srgbClr val="002F87"/>
                  </a:solidFill>
                  <a:latin typeface="Rockwell" panose="02060603020205020403" pitchFamily="18" charset="77"/>
                </a:rPr>
                <a:t>Capacity: 36 Bags / 20 Bars</a:t>
              </a:r>
            </a:p>
            <a:p>
              <a:r>
                <a:rPr lang="en-US" sz="750" b="1" dirty="0">
                  <a:solidFill>
                    <a:srgbClr val="002F87"/>
                  </a:solidFill>
                  <a:latin typeface="Rockwell" panose="02060603020205020403" pitchFamily="18" charset="77"/>
                </a:rPr>
                <a:t>EQI FSV587MP23A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37BC998-D0F7-31DB-D5DE-7503632F090D}"/>
                </a:ext>
              </a:extLst>
            </p:cNvPr>
            <p:cNvSpPr txBox="1"/>
            <p:nvPr/>
          </p:nvSpPr>
          <p:spPr>
            <a:xfrm>
              <a:off x="7736229" y="3001060"/>
              <a:ext cx="17238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>
                  <a:solidFill>
                    <a:srgbClr val="002F87"/>
                  </a:solidFill>
                  <a:latin typeface="Rockwell" panose="02060603020205020403" pitchFamily="18" charset="77"/>
                </a:rPr>
                <a:t>Capacity: 36 Bags / 96 Bars</a:t>
              </a:r>
            </a:p>
            <a:p>
              <a:r>
                <a:rPr lang="en-US" sz="750" b="1" dirty="0">
                  <a:solidFill>
                    <a:srgbClr val="002F87"/>
                  </a:solidFill>
                  <a:latin typeface="Rockwell" panose="02060603020205020403" pitchFamily="18" charset="77"/>
                </a:rPr>
                <a:t>EQI K24X87A23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C9293B1-B5D0-4384-4824-8D4E653B77CD}"/>
                </a:ext>
              </a:extLst>
            </p:cNvPr>
            <p:cNvSpPr txBox="1"/>
            <p:nvPr/>
          </p:nvSpPr>
          <p:spPr>
            <a:xfrm>
              <a:off x="7790863" y="1933758"/>
              <a:ext cx="75365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Rockwell" panose="02060603020205020403" pitchFamily="18" charset="77"/>
                </a:rPr>
                <a:t>Dimensions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8E1C5C1-6821-B7DD-2880-5D13169CD8BF}"/>
                </a:ext>
              </a:extLst>
            </p:cNvPr>
            <p:cNvSpPr txBox="1"/>
            <p:nvPr/>
          </p:nvSpPr>
          <p:spPr>
            <a:xfrm>
              <a:off x="8649495" y="1933758"/>
              <a:ext cx="75365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Rockwell" panose="02060603020205020403" pitchFamily="18" charset="77"/>
                </a:rPr>
                <a:t>Quantity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05B30E4-081C-6528-6D32-4F9665A114C4}"/>
                </a:ext>
              </a:extLst>
            </p:cNvPr>
            <p:cNvSpPr txBox="1"/>
            <p:nvPr/>
          </p:nvSpPr>
          <p:spPr>
            <a:xfrm>
              <a:off x="6623796" y="4083473"/>
              <a:ext cx="75365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Rockwell" panose="02060603020205020403" pitchFamily="18" charset="77"/>
                </a:rPr>
                <a:t>Dimensions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D131C11-0824-8871-D3C0-EB44A35C4F25}"/>
                </a:ext>
              </a:extLst>
            </p:cNvPr>
            <p:cNvSpPr txBox="1"/>
            <p:nvPr/>
          </p:nvSpPr>
          <p:spPr>
            <a:xfrm>
              <a:off x="7686664" y="4083473"/>
              <a:ext cx="75365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Rockwell" panose="02060603020205020403" pitchFamily="18" charset="77"/>
                </a:rPr>
                <a:t>Quantity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07E9F9D-9166-D83A-BE1A-F05E3D848281}"/>
                </a:ext>
              </a:extLst>
            </p:cNvPr>
            <p:cNvSpPr txBox="1"/>
            <p:nvPr/>
          </p:nvSpPr>
          <p:spPr>
            <a:xfrm>
              <a:off x="6572786" y="4271310"/>
              <a:ext cx="127065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2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11.77” W x 10.4” D x 29.69” H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8165335-27EE-C849-B83E-4BA8C4A914F8}"/>
                </a:ext>
              </a:extLst>
            </p:cNvPr>
            <p:cNvSpPr txBox="1"/>
            <p:nvPr/>
          </p:nvSpPr>
          <p:spPr>
            <a:xfrm>
              <a:off x="7820661" y="2298328"/>
              <a:ext cx="930275" cy="14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" dirty="0">
                  <a:solidFill>
                    <a:srgbClr val="002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top of header</a:t>
              </a:r>
              <a:endParaRPr lang="en-US" sz="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A4F32D2-9A6F-591E-18D5-ACDE7273354B}"/>
                </a:ext>
              </a:extLst>
            </p:cNvPr>
            <p:cNvSpPr txBox="1"/>
            <p:nvPr/>
          </p:nvSpPr>
          <p:spPr>
            <a:xfrm>
              <a:off x="7820661" y="2347884"/>
              <a:ext cx="998101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002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19.04” W x 9” D x 20.23” H</a:t>
              </a:r>
              <a:endPara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8A9072D-8E67-F54D-CADF-D17CE040C6CA}"/>
                </a:ext>
              </a:extLst>
            </p:cNvPr>
            <p:cNvSpPr txBox="1"/>
            <p:nvPr/>
          </p:nvSpPr>
          <p:spPr>
            <a:xfrm>
              <a:off x="7819142" y="2749564"/>
              <a:ext cx="930275" cy="14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" dirty="0">
                  <a:solidFill>
                    <a:srgbClr val="002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Wire Shelves</a:t>
              </a:r>
              <a:endParaRPr lang="en-US" sz="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045C174-54F5-0760-6CF5-D8D951FF680F}"/>
                </a:ext>
              </a:extLst>
            </p:cNvPr>
            <p:cNvSpPr txBox="1"/>
            <p:nvPr/>
          </p:nvSpPr>
          <p:spPr>
            <a:xfrm>
              <a:off x="7819142" y="2799120"/>
              <a:ext cx="998101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002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10.98” W x 9.65” D x 3.43” T</a:t>
              </a:r>
              <a:endPara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D388692-D730-4AFA-F3E7-71E73E556C97}"/>
                </a:ext>
              </a:extLst>
            </p:cNvPr>
            <p:cNvSpPr txBox="1"/>
            <p:nvPr/>
          </p:nvSpPr>
          <p:spPr>
            <a:xfrm>
              <a:off x="7820661" y="2152592"/>
              <a:ext cx="930275" cy="14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" dirty="0">
                  <a:solidFill>
                    <a:srgbClr val="002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top of header</a:t>
              </a:r>
              <a:endParaRPr lang="en-US" sz="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2C732BB-0D27-AE23-1799-094036C1591F}"/>
                </a:ext>
              </a:extLst>
            </p:cNvPr>
            <p:cNvSpPr txBox="1"/>
            <p:nvPr/>
          </p:nvSpPr>
          <p:spPr>
            <a:xfrm>
              <a:off x="7820661" y="2202148"/>
              <a:ext cx="998101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002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19.04” W x 9” D x 30.45” H</a:t>
              </a:r>
              <a:endPara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8E7AC25-D2A0-204D-054A-B0E0B25F2B83}"/>
                </a:ext>
              </a:extLst>
            </p:cNvPr>
            <p:cNvSpPr txBox="1"/>
            <p:nvPr/>
          </p:nvSpPr>
          <p:spPr>
            <a:xfrm>
              <a:off x="7819142" y="2451078"/>
              <a:ext cx="930275" cy="14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" dirty="0">
                  <a:solidFill>
                    <a:srgbClr val="002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Plastic Tray</a:t>
              </a:r>
              <a:endParaRPr lang="en-US" sz="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E738941-D12F-6B8C-BE03-453232325E24}"/>
                </a:ext>
              </a:extLst>
            </p:cNvPr>
            <p:cNvSpPr txBox="1"/>
            <p:nvPr/>
          </p:nvSpPr>
          <p:spPr>
            <a:xfrm>
              <a:off x="7819142" y="2500634"/>
              <a:ext cx="998101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002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8.02” L x 4.1” W x 2.36” D</a:t>
              </a:r>
              <a:endPara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3635D07-D54F-13FF-67E6-083095CCB578}"/>
                </a:ext>
              </a:extLst>
            </p:cNvPr>
            <p:cNvSpPr txBox="1"/>
            <p:nvPr/>
          </p:nvSpPr>
          <p:spPr>
            <a:xfrm>
              <a:off x="7827198" y="2603828"/>
              <a:ext cx="930275" cy="14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" dirty="0">
                  <a:solidFill>
                    <a:srgbClr val="002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Plastic Tray Inside</a:t>
              </a:r>
              <a:endParaRPr lang="en-US" sz="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0B1D9F4-A2DB-3C7C-E455-1E59ECA426C7}"/>
                </a:ext>
              </a:extLst>
            </p:cNvPr>
            <p:cNvSpPr txBox="1"/>
            <p:nvPr/>
          </p:nvSpPr>
          <p:spPr>
            <a:xfrm>
              <a:off x="7827198" y="2653384"/>
              <a:ext cx="998101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002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x 3.12”</a:t>
              </a:r>
              <a:endPara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EC048D1F-089F-F129-D786-8D77AC2624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18853" y="1317789"/>
              <a:ext cx="440962" cy="44992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533409E-ACD0-86D5-6EAD-C30FD447016D}"/>
              </a:ext>
            </a:extLst>
          </p:cNvPr>
          <p:cNvGrpSpPr/>
          <p:nvPr/>
        </p:nvGrpSpPr>
        <p:grpSpPr>
          <a:xfrm>
            <a:off x="9499766" y="2712403"/>
            <a:ext cx="2746007" cy="2396457"/>
            <a:chOff x="9493764" y="2732670"/>
            <a:chExt cx="2746007" cy="2396457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3B605E0-3C66-3D69-B30E-20CAAFD9DF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10536" y="3313440"/>
              <a:ext cx="1707932" cy="952521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1B24108E-4A91-63A6-5FC7-C17C91F9C2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05228" y="4328973"/>
              <a:ext cx="1571894" cy="475419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6ECE783-1CE8-C3D2-44C4-ECFC837A6E30}"/>
                </a:ext>
              </a:extLst>
            </p:cNvPr>
            <p:cNvSpPr txBox="1"/>
            <p:nvPr/>
          </p:nvSpPr>
          <p:spPr>
            <a:xfrm>
              <a:off x="11292595" y="4567389"/>
              <a:ext cx="48577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FF0000"/>
                  </a:solidFill>
                  <a:latin typeface="Rockwell" panose="02060603020205020403" pitchFamily="18" charset="77"/>
                </a:rPr>
                <a:t>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61AA0F6-07A5-A959-C219-FF0C2194A7FB}"/>
                </a:ext>
              </a:extLst>
            </p:cNvPr>
            <p:cNvSpPr txBox="1"/>
            <p:nvPr/>
          </p:nvSpPr>
          <p:spPr>
            <a:xfrm>
              <a:off x="9889510" y="2888542"/>
              <a:ext cx="2350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F87"/>
                  </a:solidFill>
                  <a:latin typeface="Rockwell" panose="02060603020205020403" pitchFamily="18" charset="77"/>
                </a:rPr>
                <a:t>SABRA</a:t>
              </a:r>
              <a:r>
                <a:rPr lang="en-US" sz="1200" b="1" baseline="30000" dirty="0">
                  <a:solidFill>
                    <a:srgbClr val="002F87"/>
                  </a:solidFill>
                  <a:latin typeface="Rockwell" panose="02060603020205020403" pitchFamily="18" charset="77"/>
                </a:rPr>
                <a:t>®</a:t>
              </a:r>
              <a:r>
                <a:rPr lang="en-US" sz="1200" b="1" dirty="0">
                  <a:solidFill>
                    <a:srgbClr val="002F87"/>
                  </a:solidFill>
                  <a:latin typeface="Rockwell" panose="02060603020205020403" pitchFamily="18" charset="77"/>
                </a:rPr>
                <a:t> COUNTERTOP</a:t>
              </a:r>
            </a:p>
            <a:p>
              <a:r>
                <a:rPr lang="en-US" sz="1200" b="1" dirty="0">
                  <a:solidFill>
                    <a:srgbClr val="002F87"/>
                  </a:solidFill>
                  <a:latin typeface="Rockwell" panose="02060603020205020403" pitchFamily="18" charset="77"/>
                </a:rPr>
                <a:t>ICE BIN K-12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FF29D53-18B0-5048-47DE-CE017D5C7493}"/>
                </a:ext>
              </a:extLst>
            </p:cNvPr>
            <p:cNvSpPr txBox="1"/>
            <p:nvPr/>
          </p:nvSpPr>
          <p:spPr>
            <a:xfrm>
              <a:off x="10190565" y="4805962"/>
              <a:ext cx="17238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750" b="1" dirty="0">
                  <a:solidFill>
                    <a:srgbClr val="002F87"/>
                  </a:solidFill>
                  <a:latin typeface="Rockwell" panose="02060603020205020403" pitchFamily="18" charset="77"/>
                </a:rPr>
                <a:t>Capacity: 30 Sabra</a:t>
              </a:r>
              <a:r>
                <a:rPr lang="en-US" sz="750" b="1" baseline="30000" dirty="0">
                  <a:solidFill>
                    <a:srgbClr val="002F87"/>
                  </a:solidFill>
                  <a:latin typeface="Rockwell" panose="02060603020205020403" pitchFamily="18" charset="77"/>
                </a:rPr>
                <a:t>®</a:t>
              </a:r>
              <a:r>
                <a:rPr lang="en-US" sz="750" b="1" dirty="0">
                  <a:solidFill>
                    <a:srgbClr val="002F87"/>
                  </a:solidFill>
                  <a:latin typeface="Rockwell" panose="02060603020205020403" pitchFamily="18" charset="77"/>
                </a:rPr>
                <a:t> Single Serve</a:t>
              </a:r>
            </a:p>
            <a:p>
              <a:pPr algn="r"/>
              <a:r>
                <a:rPr lang="en-US" sz="750" b="1" dirty="0">
                  <a:solidFill>
                    <a:srgbClr val="002F87"/>
                  </a:solidFill>
                  <a:latin typeface="Rockwell" panose="02060603020205020403" pitchFamily="18" charset="77"/>
                </a:rPr>
                <a:t>EQI PSA42250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E01B11B-6924-9DF7-094C-B142BE9BB9C7}"/>
                </a:ext>
              </a:extLst>
            </p:cNvPr>
            <p:cNvSpPr txBox="1"/>
            <p:nvPr/>
          </p:nvSpPr>
          <p:spPr>
            <a:xfrm>
              <a:off x="10335972" y="4386280"/>
              <a:ext cx="75365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Rockwell" panose="02060603020205020403" pitchFamily="18" charset="77"/>
                </a:rPr>
                <a:t>Dimensions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35545E4-BFFD-C5EA-617F-E63192A9E5D8}"/>
                </a:ext>
              </a:extLst>
            </p:cNvPr>
            <p:cNvSpPr txBox="1"/>
            <p:nvPr/>
          </p:nvSpPr>
          <p:spPr>
            <a:xfrm>
              <a:off x="11163890" y="4386280"/>
              <a:ext cx="75365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Rockwell" panose="02060603020205020403" pitchFamily="18" charset="77"/>
                </a:rPr>
                <a:t>Quantity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3C8BB75-17F4-BEDB-911F-17E0064AA538}"/>
                </a:ext>
              </a:extLst>
            </p:cNvPr>
            <p:cNvSpPr txBox="1"/>
            <p:nvPr/>
          </p:nvSpPr>
          <p:spPr>
            <a:xfrm>
              <a:off x="10190565" y="4584632"/>
              <a:ext cx="1270658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" dirty="0">
                  <a:solidFill>
                    <a:srgbClr val="002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18.5” W x 12.25” D x 4.5” H</a:t>
              </a:r>
              <a:endParaRPr lang="en-US" sz="5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058D14A0-3518-FC21-DAA5-8F35E5894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93764" y="2732670"/>
              <a:ext cx="425147" cy="630222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FA17EC-7799-7383-DCDA-4F364993EC37}"/>
              </a:ext>
            </a:extLst>
          </p:cNvPr>
          <p:cNvGrpSpPr/>
          <p:nvPr/>
        </p:nvGrpSpPr>
        <p:grpSpPr>
          <a:xfrm>
            <a:off x="63660" y="1317789"/>
            <a:ext cx="3290273" cy="3388719"/>
            <a:chOff x="63660" y="1317789"/>
            <a:chExt cx="3290273" cy="338871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517390F-5F15-6B23-47E4-8116BF554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60" y="1317789"/>
              <a:ext cx="437991" cy="461665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A491CE6A-1093-D278-9F56-53DFA37A4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1579" y="1739812"/>
              <a:ext cx="974908" cy="2966696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ABB919DE-B576-96F7-AD2E-B628227B4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24624" y="1992316"/>
              <a:ext cx="1557866" cy="458176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DBE391A6-E646-542F-5EB5-3B5093E0F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88044" y="2880272"/>
              <a:ext cx="246973" cy="447268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88828D29-5534-60CC-75E4-DB4617D03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88044" y="3546682"/>
              <a:ext cx="271497" cy="456071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6BEEA33F-F290-2028-F0A6-DAB5B0AE16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50764" y="2856346"/>
              <a:ext cx="701810" cy="646018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636A2E61-BD93-E656-C0FC-9EA8C62E7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7318" y="3546682"/>
              <a:ext cx="701810" cy="609948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73F3B73C-B5CB-CF29-E697-B94107396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49128" y="2880272"/>
              <a:ext cx="698156" cy="566778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0592696D-5AF4-0400-664C-1BD36C40B0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7284" y="3562241"/>
              <a:ext cx="267626" cy="440512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8257E14-11FD-0CCB-84B9-1EE23D86EC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7284" y="2864468"/>
              <a:ext cx="245590" cy="452121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0853DF2-E8BB-8773-84F1-77B13BD2AEE5}"/>
                </a:ext>
              </a:extLst>
            </p:cNvPr>
            <p:cNvSpPr txBox="1"/>
            <p:nvPr/>
          </p:nvSpPr>
          <p:spPr>
            <a:xfrm>
              <a:off x="2576105" y="2212749"/>
              <a:ext cx="5016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FF0000"/>
                  </a:solidFill>
                  <a:latin typeface="Rockwell" panose="02060603020205020403" pitchFamily="18" charset="77"/>
                </a:rPr>
                <a:t>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8B73F3C-2E66-6C08-7D54-ED15E30BB76D}"/>
                </a:ext>
              </a:extLst>
            </p:cNvPr>
            <p:cNvSpPr txBox="1"/>
            <p:nvPr/>
          </p:nvSpPr>
          <p:spPr>
            <a:xfrm>
              <a:off x="3067127" y="3085990"/>
              <a:ext cx="1841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FF0000"/>
                  </a:solidFill>
                  <a:latin typeface="Rockwell" panose="02060603020205020403" pitchFamily="18" charset="77"/>
                </a:rPr>
                <a:t>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6937AFF-8FB0-498B-A23C-33EBEA48ABFE}"/>
                </a:ext>
              </a:extLst>
            </p:cNvPr>
            <p:cNvSpPr txBox="1"/>
            <p:nvPr/>
          </p:nvSpPr>
          <p:spPr>
            <a:xfrm>
              <a:off x="1448517" y="3094444"/>
              <a:ext cx="1609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FF0000"/>
                  </a:solidFill>
                  <a:latin typeface="Rockwell" panose="02060603020205020403" pitchFamily="18" charset="77"/>
                </a:rPr>
                <a:t>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822EA7A-387C-778A-1229-81BC94E58565}"/>
                </a:ext>
              </a:extLst>
            </p:cNvPr>
            <p:cNvSpPr txBox="1"/>
            <p:nvPr/>
          </p:nvSpPr>
          <p:spPr>
            <a:xfrm>
              <a:off x="3067127" y="3766867"/>
              <a:ext cx="1841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FF0000"/>
                  </a:solidFill>
                  <a:latin typeface="Rockwell" panose="02060603020205020403" pitchFamily="18" charset="77"/>
                </a:rPr>
                <a:t>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3F645FA-4CC3-16F8-52A9-EE9593EFB111}"/>
                </a:ext>
              </a:extLst>
            </p:cNvPr>
            <p:cNvSpPr txBox="1"/>
            <p:nvPr/>
          </p:nvSpPr>
          <p:spPr>
            <a:xfrm>
              <a:off x="1455510" y="3762269"/>
              <a:ext cx="1609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FF0000"/>
                  </a:solidFill>
                  <a:latin typeface="Rockwell" panose="02060603020205020403" pitchFamily="18" charset="77"/>
                </a:rPr>
                <a:t>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1EE619A-B445-7381-A3F9-954DD7569252}"/>
                </a:ext>
              </a:extLst>
            </p:cNvPr>
            <p:cNvSpPr txBox="1"/>
            <p:nvPr/>
          </p:nvSpPr>
          <p:spPr>
            <a:xfrm>
              <a:off x="457416" y="1341730"/>
              <a:ext cx="23502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F87"/>
                  </a:solidFill>
                  <a:latin typeface="Rockwell" panose="02060603020205020403" pitchFamily="18" charset="77"/>
                </a:rPr>
                <a:t>KD SPINNER FLOOR RACK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3DA52B-ED91-B6A8-FDF4-407D55F89D8B}"/>
                </a:ext>
              </a:extLst>
            </p:cNvPr>
            <p:cNvSpPr txBox="1"/>
            <p:nvPr/>
          </p:nvSpPr>
          <p:spPr>
            <a:xfrm>
              <a:off x="1334758" y="3592414"/>
              <a:ext cx="38607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>
                  <a:solidFill>
                    <a:schemeClr val="bg1"/>
                  </a:solidFill>
                  <a:latin typeface="Rockwell" panose="02060603020205020403" pitchFamily="18" charset="77"/>
                </a:rPr>
                <a:t>Qty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987987-C0F0-3726-6E97-FDDFAD652D67}"/>
                </a:ext>
              </a:extLst>
            </p:cNvPr>
            <p:cNvSpPr txBox="1"/>
            <p:nvPr/>
          </p:nvSpPr>
          <p:spPr>
            <a:xfrm>
              <a:off x="2967862" y="3220681"/>
              <a:ext cx="38607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>
                  <a:solidFill>
                    <a:schemeClr val="bg1"/>
                  </a:solidFill>
                  <a:latin typeface="Rockwell" panose="02060603020205020403" pitchFamily="18" charset="77"/>
                </a:rPr>
                <a:t>Qty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FF5B491-2096-B612-C25E-5F5968749937}"/>
                </a:ext>
              </a:extLst>
            </p:cNvPr>
            <p:cNvSpPr txBox="1"/>
            <p:nvPr/>
          </p:nvSpPr>
          <p:spPr>
            <a:xfrm>
              <a:off x="1345437" y="2911643"/>
              <a:ext cx="38607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>
                  <a:solidFill>
                    <a:schemeClr val="bg1"/>
                  </a:solidFill>
                  <a:latin typeface="Rockwell" panose="02060603020205020403" pitchFamily="18" charset="77"/>
                </a:rPr>
                <a:t>Qty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19E22EE-D2DA-8B7F-5860-E36DE0FE2EB9}"/>
                </a:ext>
              </a:extLst>
            </p:cNvPr>
            <p:cNvSpPr txBox="1"/>
            <p:nvPr/>
          </p:nvSpPr>
          <p:spPr>
            <a:xfrm>
              <a:off x="2960470" y="2536191"/>
              <a:ext cx="38607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>
                  <a:solidFill>
                    <a:schemeClr val="bg1"/>
                  </a:solidFill>
                  <a:latin typeface="Rockwell" panose="02060603020205020403" pitchFamily="18" charset="77"/>
                </a:rPr>
                <a:t>Qty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69A4E4-7AF8-F86B-8C3F-4C9533E069A4}"/>
                </a:ext>
              </a:extLst>
            </p:cNvPr>
            <p:cNvSpPr txBox="1"/>
            <p:nvPr/>
          </p:nvSpPr>
          <p:spPr>
            <a:xfrm>
              <a:off x="1580196" y="2441916"/>
              <a:ext cx="164904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>
                  <a:solidFill>
                    <a:srgbClr val="002F87"/>
                  </a:solidFill>
                  <a:latin typeface="Rockwell" panose="02060603020205020403" pitchFamily="18" charset="77"/>
                </a:rPr>
                <a:t>Capacity: 125 SVL</a:t>
              </a:r>
            </a:p>
            <a:p>
              <a:r>
                <a:rPr lang="en-US" sz="750" b="1" dirty="0">
                  <a:solidFill>
                    <a:srgbClr val="002F87"/>
                  </a:solidFill>
                  <a:latin typeface="Rockwell" panose="02060603020205020403" pitchFamily="18" charset="77"/>
                </a:rPr>
                <a:t>EQI #7702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727AA49-DDE8-5969-0625-FFF5551813DC}"/>
                </a:ext>
              </a:extLst>
            </p:cNvPr>
            <p:cNvSpPr txBox="1"/>
            <p:nvPr/>
          </p:nvSpPr>
          <p:spPr>
            <a:xfrm>
              <a:off x="1538472" y="2706196"/>
              <a:ext cx="164904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b="1" dirty="0">
                  <a:solidFill>
                    <a:srgbClr val="002F87"/>
                  </a:solidFill>
                  <a:latin typeface="Rockwell" panose="02060603020205020403" pitchFamily="18" charset="77"/>
                </a:rPr>
                <a:t>Header Options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A314BB8-0A69-3D37-B12E-411795EAF929}"/>
                </a:ext>
              </a:extLst>
            </p:cNvPr>
            <p:cNvSpPr txBox="1"/>
            <p:nvPr/>
          </p:nvSpPr>
          <p:spPr>
            <a:xfrm>
              <a:off x="1619309" y="2037632"/>
              <a:ext cx="75365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Rockwell" panose="02060603020205020403" pitchFamily="18" charset="77"/>
                </a:rPr>
                <a:t>Dimensions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D49A06-D6CB-0A67-D90B-830914B9D9F2}"/>
                </a:ext>
              </a:extLst>
            </p:cNvPr>
            <p:cNvSpPr txBox="1"/>
            <p:nvPr/>
          </p:nvSpPr>
          <p:spPr>
            <a:xfrm>
              <a:off x="2456460" y="2037632"/>
              <a:ext cx="75365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Rockwell" panose="02060603020205020403" pitchFamily="18" charset="77"/>
                </a:rPr>
                <a:t>Quantity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06D9202-9EC9-2208-30A7-927D9FF54638}"/>
                </a:ext>
              </a:extLst>
            </p:cNvPr>
            <p:cNvSpPr txBox="1"/>
            <p:nvPr/>
          </p:nvSpPr>
          <p:spPr>
            <a:xfrm>
              <a:off x="1619309" y="2222080"/>
              <a:ext cx="93027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2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20” W x 20” D x 54” H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90A8282-5F25-D15D-79D7-3CB2E92547B7}"/>
                </a:ext>
              </a:extLst>
            </p:cNvPr>
            <p:cNvSpPr txBox="1"/>
            <p:nvPr/>
          </p:nvSpPr>
          <p:spPr>
            <a:xfrm>
              <a:off x="1681766" y="3420071"/>
              <a:ext cx="6267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2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Doritos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3AB57E0-B55C-D76B-F5E2-52CCB52D34FC}"/>
                </a:ext>
              </a:extLst>
            </p:cNvPr>
            <p:cNvSpPr txBox="1"/>
            <p:nvPr/>
          </p:nvSpPr>
          <p:spPr>
            <a:xfrm>
              <a:off x="2390809" y="3420071"/>
              <a:ext cx="64250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2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FL Snack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D3068F4-52BE-7BBD-6B5A-0DBFBC04BB81}"/>
                </a:ext>
              </a:extLst>
            </p:cNvPr>
            <p:cNvSpPr txBox="1"/>
            <p:nvPr/>
          </p:nvSpPr>
          <p:spPr>
            <a:xfrm>
              <a:off x="1681766" y="4112367"/>
              <a:ext cx="6403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2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LKC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CE8B9EB-7E9D-244F-DE5F-4C60E6052A8D}"/>
                </a:ext>
              </a:extLst>
            </p:cNvPr>
            <p:cNvSpPr txBox="1"/>
            <p:nvPr/>
          </p:nvSpPr>
          <p:spPr>
            <a:xfrm>
              <a:off x="2392967" y="4112367"/>
              <a:ext cx="6403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2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Intense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3790513-46B0-0767-F25B-A82DAA654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89878" y="3586405"/>
              <a:ext cx="646529" cy="525820"/>
            </a:xfrm>
            <a:prstGeom prst="rect">
              <a:avLst/>
            </a:prstGeom>
          </p:spPr>
        </p:pic>
      </p:grpSp>
      <p:pic>
        <p:nvPicPr>
          <p:cNvPr id="3" name="Picture 2" descr="A rectangular black container with a white and red label&#10;&#10;Description automatically generated">
            <a:extLst>
              <a:ext uri="{FF2B5EF4-FFF2-40B4-BE49-F238E27FC236}">
                <a16:creationId xmlns:a16="http://schemas.microsoft.com/office/drawing/2014/main" id="{7B8EFB02-A30B-A894-CA0C-3F4E32B2C02F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90" y="3104164"/>
            <a:ext cx="2224806" cy="130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20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</TotalTime>
  <Words>529</Words>
  <Application>Microsoft Office PowerPoint</Application>
  <PresentationFormat>Widescreen</PresentationFormat>
  <Paragraphs>132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DIN Pro Bold</vt:lpstr>
      <vt:lpstr>Helvetica</vt:lpstr>
      <vt:lpstr>Proxima Nova</vt:lpstr>
      <vt:lpstr>ProximaNovaCond-Semibold</vt:lpstr>
      <vt:lpstr>Rockwell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Banks</dc:creator>
  <cp:lastModifiedBy>Brill, Amanda {PEP}</cp:lastModifiedBy>
  <cp:revision>29</cp:revision>
  <dcterms:created xsi:type="dcterms:W3CDTF">2023-06-07T21:38:39Z</dcterms:created>
  <dcterms:modified xsi:type="dcterms:W3CDTF">2024-07-09T16:25:06Z</dcterms:modified>
</cp:coreProperties>
</file>